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13.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14.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15.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6.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49" r:id="rId2"/>
    <p:sldMasterId id="2147483650" r:id="rId3"/>
    <p:sldMasterId id="2147483651" r:id="rId4"/>
    <p:sldMasterId id="2147483652" r:id="rId5"/>
    <p:sldMasterId id="2147483653" r:id="rId6"/>
    <p:sldMasterId id="2147483655" r:id="rId7"/>
    <p:sldMasterId id="2147483656" r:id="rId8"/>
    <p:sldMasterId id="2147483657" r:id="rId9"/>
    <p:sldMasterId id="2147483658" r:id="rId10"/>
    <p:sldMasterId id="2147483659" r:id="rId11"/>
    <p:sldMasterId id="2147483661" r:id="rId12"/>
    <p:sldMasterId id="2147484096" r:id="rId13"/>
    <p:sldMasterId id="2147486360" r:id="rId14"/>
    <p:sldMasterId id="2147486372" r:id="rId15"/>
    <p:sldMasterId id="2147486384" r:id="rId16"/>
    <p:sldMasterId id="2147486396" r:id="rId17"/>
  </p:sldMasterIdLst>
  <p:notesMasterIdLst>
    <p:notesMasterId r:id="rId123"/>
  </p:notesMasterIdLst>
  <p:sldIdLst>
    <p:sldId id="256" r:id="rId18"/>
    <p:sldId id="461" r:id="rId19"/>
    <p:sldId id="430" r:id="rId20"/>
    <p:sldId id="431" r:id="rId21"/>
    <p:sldId id="408" r:id="rId22"/>
    <p:sldId id="432" r:id="rId23"/>
    <p:sldId id="433" r:id="rId24"/>
    <p:sldId id="442" r:id="rId25"/>
    <p:sldId id="443" r:id="rId26"/>
    <p:sldId id="444" r:id="rId27"/>
    <p:sldId id="445" r:id="rId28"/>
    <p:sldId id="446" r:id="rId29"/>
    <p:sldId id="389" r:id="rId30"/>
    <p:sldId id="409" r:id="rId31"/>
    <p:sldId id="410" r:id="rId32"/>
    <p:sldId id="411" r:id="rId33"/>
    <p:sldId id="412" r:id="rId34"/>
    <p:sldId id="413" r:id="rId35"/>
    <p:sldId id="414" r:id="rId36"/>
    <p:sldId id="447" r:id="rId37"/>
    <p:sldId id="415" r:id="rId38"/>
    <p:sldId id="417" r:id="rId39"/>
    <p:sldId id="418" r:id="rId40"/>
    <p:sldId id="419" r:id="rId41"/>
    <p:sldId id="421" r:id="rId42"/>
    <p:sldId id="441" r:id="rId43"/>
    <p:sldId id="420" r:id="rId44"/>
    <p:sldId id="422" r:id="rId45"/>
    <p:sldId id="424" r:id="rId46"/>
    <p:sldId id="425" r:id="rId47"/>
    <p:sldId id="426" r:id="rId48"/>
    <p:sldId id="427" r:id="rId49"/>
    <p:sldId id="428" r:id="rId50"/>
    <p:sldId id="429" r:id="rId51"/>
    <p:sldId id="291" r:id="rId52"/>
    <p:sldId id="342" r:id="rId53"/>
    <p:sldId id="293" r:id="rId54"/>
    <p:sldId id="341" r:id="rId55"/>
    <p:sldId id="449" r:id="rId56"/>
    <p:sldId id="344" r:id="rId57"/>
    <p:sldId id="450" r:id="rId58"/>
    <p:sldId id="292" r:id="rId59"/>
    <p:sldId id="294" r:id="rId60"/>
    <p:sldId id="295" r:id="rId61"/>
    <p:sldId id="296" r:id="rId62"/>
    <p:sldId id="297" r:id="rId63"/>
    <p:sldId id="298" r:id="rId64"/>
    <p:sldId id="299" r:id="rId65"/>
    <p:sldId id="358" r:id="rId66"/>
    <p:sldId id="300" r:id="rId67"/>
    <p:sldId id="301" r:id="rId68"/>
    <p:sldId id="302" r:id="rId69"/>
    <p:sldId id="303" r:id="rId70"/>
    <p:sldId id="304" r:id="rId71"/>
    <p:sldId id="305" r:id="rId72"/>
    <p:sldId id="306" r:id="rId73"/>
    <p:sldId id="368" r:id="rId74"/>
    <p:sldId id="307" r:id="rId75"/>
    <p:sldId id="460" r:id="rId76"/>
    <p:sldId id="308" r:id="rId77"/>
    <p:sldId id="309" r:id="rId78"/>
    <p:sldId id="310" r:id="rId79"/>
    <p:sldId id="311" r:id="rId80"/>
    <p:sldId id="383" r:id="rId81"/>
    <p:sldId id="312" r:id="rId82"/>
    <p:sldId id="435" r:id="rId83"/>
    <p:sldId id="436" r:id="rId84"/>
    <p:sldId id="437" r:id="rId85"/>
    <p:sldId id="438" r:id="rId86"/>
    <p:sldId id="439" r:id="rId87"/>
    <p:sldId id="440" r:id="rId88"/>
    <p:sldId id="314" r:id="rId89"/>
    <p:sldId id="371" r:id="rId90"/>
    <p:sldId id="434" r:id="rId91"/>
    <p:sldId id="315" r:id="rId92"/>
    <p:sldId id="316" r:id="rId93"/>
    <p:sldId id="317" r:id="rId94"/>
    <p:sldId id="318" r:id="rId95"/>
    <p:sldId id="319" r:id="rId96"/>
    <p:sldId id="320" r:id="rId97"/>
    <p:sldId id="321" r:id="rId98"/>
    <p:sldId id="328" r:id="rId99"/>
    <p:sldId id="330" r:id="rId100"/>
    <p:sldId id="331" r:id="rId101"/>
    <p:sldId id="332" r:id="rId102"/>
    <p:sldId id="334" r:id="rId103"/>
    <p:sldId id="392" r:id="rId104"/>
    <p:sldId id="393" r:id="rId105"/>
    <p:sldId id="394" r:id="rId106"/>
    <p:sldId id="395" r:id="rId107"/>
    <p:sldId id="403" r:id="rId108"/>
    <p:sldId id="396" r:id="rId109"/>
    <p:sldId id="397" r:id="rId110"/>
    <p:sldId id="448" r:id="rId111"/>
    <p:sldId id="343" r:id="rId112"/>
    <p:sldId id="377" r:id="rId113"/>
    <p:sldId id="378" r:id="rId114"/>
    <p:sldId id="381" r:id="rId115"/>
    <p:sldId id="382" r:id="rId116"/>
    <p:sldId id="451" r:id="rId117"/>
    <p:sldId id="455" r:id="rId118"/>
    <p:sldId id="456" r:id="rId119"/>
    <p:sldId id="457" r:id="rId120"/>
    <p:sldId id="458" r:id="rId121"/>
    <p:sldId id="459" r:id="rId122"/>
  </p:sldIdLst>
  <p:sldSz cx="9144000" cy="6858000" type="screen4x3"/>
  <p:notesSz cx="6858000" cy="9144000"/>
  <p:defaultTextStyle>
    <a:defPPr>
      <a:defRPr lang="en-GB"/>
    </a:defPPr>
    <a:lvl1pPr algn="l" defTabSz="457200" rtl="0" eaLnBrk="0" fontAlgn="base" hangingPunct="0">
      <a:spcBef>
        <a:spcPct val="0"/>
      </a:spcBef>
      <a:spcAft>
        <a:spcPct val="0"/>
      </a:spcAft>
      <a:defRPr kern="1200">
        <a:solidFill>
          <a:schemeClr val="bg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kern="1200">
        <a:solidFill>
          <a:schemeClr val="bg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kern="1200">
        <a:solidFill>
          <a:schemeClr val="bg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kern="1200">
        <a:solidFill>
          <a:schemeClr val="bg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bg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577" autoAdjust="0"/>
  </p:normalViewPr>
  <p:slideViewPr>
    <p:cSldViewPr>
      <p:cViewPr varScale="1">
        <p:scale>
          <a:sx n="85" d="100"/>
          <a:sy n="85" d="100"/>
        </p:scale>
        <p:origin x="1644" y="84"/>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sorterViewPr>
    <p:cViewPr varScale="1">
      <p:scale>
        <a:sx n="100" d="100"/>
        <a:sy n="100" d="100"/>
      </p:scale>
      <p:origin x="0" y="0"/>
    </p:cViewPr>
  </p:sorter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117" Type="http://schemas.openxmlformats.org/officeDocument/2006/relationships/slide" Target="slides/slide100.xml"/><Relationship Id="rId21" Type="http://schemas.openxmlformats.org/officeDocument/2006/relationships/slide" Target="slides/slide4.xml"/><Relationship Id="rId42" Type="http://schemas.openxmlformats.org/officeDocument/2006/relationships/slide" Target="slides/slide25.xml"/><Relationship Id="rId47" Type="http://schemas.openxmlformats.org/officeDocument/2006/relationships/slide" Target="slides/slide30.xml"/><Relationship Id="rId63" Type="http://schemas.openxmlformats.org/officeDocument/2006/relationships/slide" Target="slides/slide46.xml"/><Relationship Id="rId68" Type="http://schemas.openxmlformats.org/officeDocument/2006/relationships/slide" Target="slides/slide51.xml"/><Relationship Id="rId84" Type="http://schemas.openxmlformats.org/officeDocument/2006/relationships/slide" Target="slides/slide67.xml"/><Relationship Id="rId89" Type="http://schemas.openxmlformats.org/officeDocument/2006/relationships/slide" Target="slides/slide72.xml"/><Relationship Id="rId112" Type="http://schemas.openxmlformats.org/officeDocument/2006/relationships/slide" Target="slides/slide95.xml"/><Relationship Id="rId16" Type="http://schemas.openxmlformats.org/officeDocument/2006/relationships/slideMaster" Target="slideMasters/slideMaster16.xml"/><Relationship Id="rId107" Type="http://schemas.openxmlformats.org/officeDocument/2006/relationships/slide" Target="slides/slide90.xml"/><Relationship Id="rId11" Type="http://schemas.openxmlformats.org/officeDocument/2006/relationships/slideMaster" Target="slideMasters/slideMaster11.xml"/><Relationship Id="rId32" Type="http://schemas.openxmlformats.org/officeDocument/2006/relationships/slide" Target="slides/slide15.xml"/><Relationship Id="rId37" Type="http://schemas.openxmlformats.org/officeDocument/2006/relationships/slide" Target="slides/slide20.xml"/><Relationship Id="rId53" Type="http://schemas.openxmlformats.org/officeDocument/2006/relationships/slide" Target="slides/slide36.xml"/><Relationship Id="rId58" Type="http://schemas.openxmlformats.org/officeDocument/2006/relationships/slide" Target="slides/slide41.xml"/><Relationship Id="rId74" Type="http://schemas.openxmlformats.org/officeDocument/2006/relationships/slide" Target="slides/slide57.xml"/><Relationship Id="rId79" Type="http://schemas.openxmlformats.org/officeDocument/2006/relationships/slide" Target="slides/slide62.xml"/><Relationship Id="rId102" Type="http://schemas.openxmlformats.org/officeDocument/2006/relationships/slide" Target="slides/slide85.xml"/><Relationship Id="rId123" Type="http://schemas.openxmlformats.org/officeDocument/2006/relationships/notesMaster" Target="notesMasters/notesMaster1.xml"/><Relationship Id="rId5" Type="http://schemas.openxmlformats.org/officeDocument/2006/relationships/slideMaster" Target="slideMasters/slideMaster5.xml"/><Relationship Id="rId90" Type="http://schemas.openxmlformats.org/officeDocument/2006/relationships/slide" Target="slides/slide73.xml"/><Relationship Id="rId95" Type="http://schemas.openxmlformats.org/officeDocument/2006/relationships/slide" Target="slides/slide78.xml"/><Relationship Id="rId22" Type="http://schemas.openxmlformats.org/officeDocument/2006/relationships/slide" Target="slides/slide5.xml"/><Relationship Id="rId27" Type="http://schemas.openxmlformats.org/officeDocument/2006/relationships/slide" Target="slides/slide10.xml"/><Relationship Id="rId43" Type="http://schemas.openxmlformats.org/officeDocument/2006/relationships/slide" Target="slides/slide26.xml"/><Relationship Id="rId48" Type="http://schemas.openxmlformats.org/officeDocument/2006/relationships/slide" Target="slides/slide31.xml"/><Relationship Id="rId64" Type="http://schemas.openxmlformats.org/officeDocument/2006/relationships/slide" Target="slides/slide47.xml"/><Relationship Id="rId69" Type="http://schemas.openxmlformats.org/officeDocument/2006/relationships/slide" Target="slides/slide52.xml"/><Relationship Id="rId113" Type="http://schemas.openxmlformats.org/officeDocument/2006/relationships/slide" Target="slides/slide96.xml"/><Relationship Id="rId118" Type="http://schemas.openxmlformats.org/officeDocument/2006/relationships/slide" Target="slides/slide101.xml"/><Relationship Id="rId80" Type="http://schemas.openxmlformats.org/officeDocument/2006/relationships/slide" Target="slides/slide63.xml"/><Relationship Id="rId85" Type="http://schemas.openxmlformats.org/officeDocument/2006/relationships/slide" Target="slides/slide68.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 Target="slides/slide16.xml"/><Relationship Id="rId38" Type="http://schemas.openxmlformats.org/officeDocument/2006/relationships/slide" Target="slides/slide21.xml"/><Relationship Id="rId59" Type="http://schemas.openxmlformats.org/officeDocument/2006/relationships/slide" Target="slides/slide42.xml"/><Relationship Id="rId103" Type="http://schemas.openxmlformats.org/officeDocument/2006/relationships/slide" Target="slides/slide86.xml"/><Relationship Id="rId108" Type="http://schemas.openxmlformats.org/officeDocument/2006/relationships/slide" Target="slides/slide91.xml"/><Relationship Id="rId124" Type="http://schemas.openxmlformats.org/officeDocument/2006/relationships/presProps" Target="presProps.xml"/><Relationship Id="rId54" Type="http://schemas.openxmlformats.org/officeDocument/2006/relationships/slide" Target="slides/slide37.xml"/><Relationship Id="rId70" Type="http://schemas.openxmlformats.org/officeDocument/2006/relationships/slide" Target="slides/slide53.xml"/><Relationship Id="rId75" Type="http://schemas.openxmlformats.org/officeDocument/2006/relationships/slide" Target="slides/slide58.xml"/><Relationship Id="rId91" Type="http://schemas.openxmlformats.org/officeDocument/2006/relationships/slide" Target="slides/slide74.xml"/><Relationship Id="rId96" Type="http://schemas.openxmlformats.org/officeDocument/2006/relationships/slide" Target="slides/slide79.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6.xml"/><Relationship Id="rId28" Type="http://schemas.openxmlformats.org/officeDocument/2006/relationships/slide" Target="slides/slide11.xml"/><Relationship Id="rId49" Type="http://schemas.openxmlformats.org/officeDocument/2006/relationships/slide" Target="slides/slide32.xml"/><Relationship Id="rId114" Type="http://schemas.openxmlformats.org/officeDocument/2006/relationships/slide" Target="slides/slide97.xml"/><Relationship Id="rId119" Type="http://schemas.openxmlformats.org/officeDocument/2006/relationships/slide" Target="slides/slide102.xml"/><Relationship Id="rId44" Type="http://schemas.openxmlformats.org/officeDocument/2006/relationships/slide" Target="slides/slide27.xml"/><Relationship Id="rId60" Type="http://schemas.openxmlformats.org/officeDocument/2006/relationships/slide" Target="slides/slide43.xml"/><Relationship Id="rId65" Type="http://schemas.openxmlformats.org/officeDocument/2006/relationships/slide" Target="slides/slide48.xml"/><Relationship Id="rId81" Type="http://schemas.openxmlformats.org/officeDocument/2006/relationships/slide" Target="slides/slide64.xml"/><Relationship Id="rId86" Type="http://schemas.openxmlformats.org/officeDocument/2006/relationships/slide" Target="slides/slide69.xml"/><Relationship Id="rId13" Type="http://schemas.openxmlformats.org/officeDocument/2006/relationships/slideMaster" Target="slideMasters/slideMaster13.xml"/><Relationship Id="rId18" Type="http://schemas.openxmlformats.org/officeDocument/2006/relationships/slide" Target="slides/slide1.xml"/><Relationship Id="rId39" Type="http://schemas.openxmlformats.org/officeDocument/2006/relationships/slide" Target="slides/slide22.xml"/><Relationship Id="rId109" Type="http://schemas.openxmlformats.org/officeDocument/2006/relationships/slide" Target="slides/slide9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slide" Target="slides/slide59.xml"/><Relationship Id="rId97" Type="http://schemas.openxmlformats.org/officeDocument/2006/relationships/slide" Target="slides/slide80.xml"/><Relationship Id="rId104" Type="http://schemas.openxmlformats.org/officeDocument/2006/relationships/slide" Target="slides/slide87.xml"/><Relationship Id="rId120" Type="http://schemas.openxmlformats.org/officeDocument/2006/relationships/slide" Target="slides/slide103.xml"/><Relationship Id="rId125"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54.xml"/><Relationship Id="rId92" Type="http://schemas.openxmlformats.org/officeDocument/2006/relationships/slide" Target="slides/slide75.xml"/><Relationship Id="rId2" Type="http://schemas.openxmlformats.org/officeDocument/2006/relationships/slideMaster" Target="slideMasters/slideMaster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 Id="rId87" Type="http://schemas.openxmlformats.org/officeDocument/2006/relationships/slide" Target="slides/slide70.xml"/><Relationship Id="rId110" Type="http://schemas.openxmlformats.org/officeDocument/2006/relationships/slide" Target="slides/slide93.xml"/><Relationship Id="rId115" Type="http://schemas.openxmlformats.org/officeDocument/2006/relationships/slide" Target="slides/slide98.xml"/><Relationship Id="rId61" Type="http://schemas.openxmlformats.org/officeDocument/2006/relationships/slide" Target="slides/slide44.xml"/><Relationship Id="rId82" Type="http://schemas.openxmlformats.org/officeDocument/2006/relationships/slide" Target="slides/slide65.xml"/><Relationship Id="rId19" Type="http://schemas.openxmlformats.org/officeDocument/2006/relationships/slide" Target="slides/slide2.xml"/><Relationship Id="rId14" Type="http://schemas.openxmlformats.org/officeDocument/2006/relationships/slideMaster" Target="slideMasters/slideMaster14.xml"/><Relationship Id="rId30" Type="http://schemas.openxmlformats.org/officeDocument/2006/relationships/slide" Target="slides/slide13.xml"/><Relationship Id="rId35" Type="http://schemas.openxmlformats.org/officeDocument/2006/relationships/slide" Target="slides/slide18.xml"/><Relationship Id="rId56" Type="http://schemas.openxmlformats.org/officeDocument/2006/relationships/slide" Target="slides/slide39.xml"/><Relationship Id="rId77" Type="http://schemas.openxmlformats.org/officeDocument/2006/relationships/slide" Target="slides/slide60.xml"/><Relationship Id="rId100" Type="http://schemas.openxmlformats.org/officeDocument/2006/relationships/slide" Target="slides/slide83.xml"/><Relationship Id="rId105" Type="http://schemas.openxmlformats.org/officeDocument/2006/relationships/slide" Target="slides/slide88.xml"/><Relationship Id="rId126"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34.xml"/><Relationship Id="rId72" Type="http://schemas.openxmlformats.org/officeDocument/2006/relationships/slide" Target="slides/slide55.xml"/><Relationship Id="rId93" Type="http://schemas.openxmlformats.org/officeDocument/2006/relationships/slide" Target="slides/slide76.xml"/><Relationship Id="rId98" Type="http://schemas.openxmlformats.org/officeDocument/2006/relationships/slide" Target="slides/slide81.xml"/><Relationship Id="rId121" Type="http://schemas.openxmlformats.org/officeDocument/2006/relationships/slide" Target="slides/slide104.xml"/><Relationship Id="rId3" Type="http://schemas.openxmlformats.org/officeDocument/2006/relationships/slideMaster" Target="slideMasters/slideMaster3.xml"/><Relationship Id="rId25" Type="http://schemas.openxmlformats.org/officeDocument/2006/relationships/slide" Target="slides/slide8.xml"/><Relationship Id="rId46" Type="http://schemas.openxmlformats.org/officeDocument/2006/relationships/slide" Target="slides/slide29.xml"/><Relationship Id="rId67" Type="http://schemas.openxmlformats.org/officeDocument/2006/relationships/slide" Target="slides/slide50.xml"/><Relationship Id="rId116" Type="http://schemas.openxmlformats.org/officeDocument/2006/relationships/slide" Target="slides/slide99.xml"/><Relationship Id="rId20" Type="http://schemas.openxmlformats.org/officeDocument/2006/relationships/slide" Target="slides/slide3.xml"/><Relationship Id="rId41" Type="http://schemas.openxmlformats.org/officeDocument/2006/relationships/slide" Target="slides/slide24.xml"/><Relationship Id="rId62" Type="http://schemas.openxmlformats.org/officeDocument/2006/relationships/slide" Target="slides/slide45.xml"/><Relationship Id="rId83" Type="http://schemas.openxmlformats.org/officeDocument/2006/relationships/slide" Target="slides/slide66.xml"/><Relationship Id="rId88" Type="http://schemas.openxmlformats.org/officeDocument/2006/relationships/slide" Target="slides/slide71.xml"/><Relationship Id="rId111" Type="http://schemas.openxmlformats.org/officeDocument/2006/relationships/slide" Target="slides/slide94.xml"/><Relationship Id="rId15" Type="http://schemas.openxmlformats.org/officeDocument/2006/relationships/slideMaster" Target="slideMasters/slideMaster15.xml"/><Relationship Id="rId36" Type="http://schemas.openxmlformats.org/officeDocument/2006/relationships/slide" Target="slides/slide19.xml"/><Relationship Id="rId57" Type="http://schemas.openxmlformats.org/officeDocument/2006/relationships/slide" Target="slides/slide40.xml"/><Relationship Id="rId106" Type="http://schemas.openxmlformats.org/officeDocument/2006/relationships/slide" Target="slides/slide89.xml"/><Relationship Id="rId127" Type="http://schemas.openxmlformats.org/officeDocument/2006/relationships/tableStyles" Target="tableStyles.xml"/><Relationship Id="rId10" Type="http://schemas.openxmlformats.org/officeDocument/2006/relationships/slideMaster" Target="slideMasters/slideMaster10.xml"/><Relationship Id="rId31" Type="http://schemas.openxmlformats.org/officeDocument/2006/relationships/slide" Target="slides/slide14.xml"/><Relationship Id="rId52" Type="http://schemas.openxmlformats.org/officeDocument/2006/relationships/slide" Target="slides/slide35.xml"/><Relationship Id="rId73" Type="http://schemas.openxmlformats.org/officeDocument/2006/relationships/slide" Target="slides/slide56.xml"/><Relationship Id="rId78" Type="http://schemas.openxmlformats.org/officeDocument/2006/relationships/slide" Target="slides/slide61.xml"/><Relationship Id="rId94" Type="http://schemas.openxmlformats.org/officeDocument/2006/relationships/slide" Target="slides/slide77.xml"/><Relationship Id="rId99" Type="http://schemas.openxmlformats.org/officeDocument/2006/relationships/slide" Target="slides/slide82.xml"/><Relationship Id="rId101" Type="http://schemas.openxmlformats.org/officeDocument/2006/relationships/slide" Target="slides/slide84.xml"/><Relationship Id="rId122" Type="http://schemas.openxmlformats.org/officeDocument/2006/relationships/slide" Target="slides/slide105.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E20E18-7FBA-2242-99DA-837220F88AE4}" type="doc">
      <dgm:prSet loTypeId="urn:microsoft.com/office/officeart/2005/8/layout/chevron2" loCatId="process" qsTypeId="urn:microsoft.com/office/officeart/2005/8/quickstyle/simple4" qsCatId="simple" csTypeId="urn:microsoft.com/office/officeart/2005/8/colors/accent1_2" csCatId="accent1" phldr="1"/>
      <dgm:spPr/>
      <dgm:t>
        <a:bodyPr/>
        <a:lstStyle/>
        <a:p>
          <a:endParaRPr lang="en-US"/>
        </a:p>
      </dgm:t>
    </dgm:pt>
    <dgm:pt modelId="{78DA1CC4-941F-7A4A-8D10-252D3439B77F}">
      <dgm:prSet phldrT="[Text]"/>
      <dgm:spPr/>
      <dgm:t>
        <a:bodyPr/>
        <a:lstStyle/>
        <a:p>
          <a:r>
            <a:rPr lang="en-NZ" dirty="0"/>
            <a:t>Two main aspects</a:t>
          </a:r>
          <a:endParaRPr lang="en-US" dirty="0"/>
        </a:p>
      </dgm:t>
    </dgm:pt>
    <dgm:pt modelId="{15EFA0EC-9BBF-1A47-B660-3EEC6091E287}" type="parTrans" cxnId="{9A3DE7B9-E492-6640-8BA7-159E1680652A}">
      <dgm:prSet/>
      <dgm:spPr/>
      <dgm:t>
        <a:bodyPr/>
        <a:lstStyle/>
        <a:p>
          <a:endParaRPr lang="en-US"/>
        </a:p>
      </dgm:t>
    </dgm:pt>
    <dgm:pt modelId="{6821CF97-5366-D14F-9D65-A6C1E60DAC47}" type="sibTrans" cxnId="{9A3DE7B9-E492-6640-8BA7-159E1680652A}">
      <dgm:prSet/>
      <dgm:spPr/>
      <dgm:t>
        <a:bodyPr/>
        <a:lstStyle/>
        <a:p>
          <a:endParaRPr lang="en-US"/>
        </a:p>
      </dgm:t>
    </dgm:pt>
    <dgm:pt modelId="{014AEFF7-A052-AA4F-944D-D14082E573FA}">
      <dgm:prSet/>
      <dgm:spPr/>
      <dgm:t>
        <a:bodyPr/>
        <a:lstStyle/>
        <a:p>
          <a:r>
            <a:rPr lang="en-NZ" dirty="0"/>
            <a:t>process virtual memory</a:t>
          </a:r>
        </a:p>
      </dgm:t>
    </dgm:pt>
    <dgm:pt modelId="{90998B08-009E-F547-B031-EB37F489DF4B}" type="parTrans" cxnId="{B799E6E5-39CC-154F-9800-231CB6739A25}">
      <dgm:prSet/>
      <dgm:spPr/>
      <dgm:t>
        <a:bodyPr/>
        <a:lstStyle/>
        <a:p>
          <a:endParaRPr lang="en-US"/>
        </a:p>
      </dgm:t>
    </dgm:pt>
    <dgm:pt modelId="{84D88A56-1647-9A40-860D-DF4C597CC691}" type="sibTrans" cxnId="{B799E6E5-39CC-154F-9800-231CB6739A25}">
      <dgm:prSet/>
      <dgm:spPr/>
      <dgm:t>
        <a:bodyPr/>
        <a:lstStyle/>
        <a:p>
          <a:endParaRPr lang="en-US"/>
        </a:p>
      </dgm:t>
    </dgm:pt>
    <dgm:pt modelId="{44909251-E3F7-3340-892E-85197D4074A0}">
      <dgm:prSet/>
      <dgm:spPr/>
      <dgm:t>
        <a:bodyPr/>
        <a:lstStyle/>
        <a:p>
          <a:r>
            <a:rPr lang="en-NZ" dirty="0"/>
            <a:t>kernel memory allocation</a:t>
          </a:r>
        </a:p>
      </dgm:t>
    </dgm:pt>
    <dgm:pt modelId="{2D4ECA39-5186-D049-A999-C44A5EDAF649}" type="parTrans" cxnId="{B427316D-F0B8-6846-868F-AEFA25345034}">
      <dgm:prSet/>
      <dgm:spPr/>
      <dgm:t>
        <a:bodyPr/>
        <a:lstStyle/>
        <a:p>
          <a:endParaRPr lang="en-US"/>
        </a:p>
      </dgm:t>
    </dgm:pt>
    <dgm:pt modelId="{A34F69C7-9403-A241-AEF5-B88B358AF3AF}" type="sibTrans" cxnId="{B427316D-F0B8-6846-868F-AEFA25345034}">
      <dgm:prSet/>
      <dgm:spPr/>
      <dgm:t>
        <a:bodyPr/>
        <a:lstStyle/>
        <a:p>
          <a:endParaRPr lang="en-US"/>
        </a:p>
      </dgm:t>
    </dgm:pt>
    <dgm:pt modelId="{387DCB57-170D-7B49-9EA6-D6AD88FC829F}" type="pres">
      <dgm:prSet presAssocID="{64E20E18-7FBA-2242-99DA-837220F88AE4}" presName="linearFlow" presStyleCnt="0">
        <dgm:presLayoutVars>
          <dgm:dir/>
          <dgm:animLvl val="lvl"/>
          <dgm:resizeHandles val="exact"/>
        </dgm:presLayoutVars>
      </dgm:prSet>
      <dgm:spPr/>
    </dgm:pt>
    <dgm:pt modelId="{FE4536C3-F8F7-0541-AC6B-E248F521B88C}" type="pres">
      <dgm:prSet presAssocID="{78DA1CC4-941F-7A4A-8D10-252D3439B77F}" presName="composite" presStyleCnt="0"/>
      <dgm:spPr/>
    </dgm:pt>
    <dgm:pt modelId="{EFB98B72-0FC1-ED4B-B31C-EC8503FE5375}" type="pres">
      <dgm:prSet presAssocID="{78DA1CC4-941F-7A4A-8D10-252D3439B77F}" presName="parentText" presStyleLbl="alignNode1" presStyleIdx="0" presStyleCnt="1">
        <dgm:presLayoutVars>
          <dgm:chMax val="1"/>
          <dgm:bulletEnabled val="1"/>
        </dgm:presLayoutVars>
      </dgm:prSet>
      <dgm:spPr/>
    </dgm:pt>
    <dgm:pt modelId="{21308D7D-2BA5-9748-9244-65D432652D84}" type="pres">
      <dgm:prSet presAssocID="{78DA1CC4-941F-7A4A-8D10-252D3439B77F}" presName="descendantText" presStyleLbl="alignAcc1" presStyleIdx="0" presStyleCnt="1">
        <dgm:presLayoutVars>
          <dgm:bulletEnabled val="1"/>
        </dgm:presLayoutVars>
      </dgm:prSet>
      <dgm:spPr/>
    </dgm:pt>
  </dgm:ptLst>
  <dgm:cxnLst>
    <dgm:cxn modelId="{749CC847-8708-4656-B93B-7FC2A4C646CF}" type="presOf" srcId="{44909251-E3F7-3340-892E-85197D4074A0}" destId="{21308D7D-2BA5-9748-9244-65D432652D84}" srcOrd="0" destOrd="1" presId="urn:microsoft.com/office/officeart/2005/8/layout/chevron2"/>
    <dgm:cxn modelId="{B427316D-F0B8-6846-868F-AEFA25345034}" srcId="{78DA1CC4-941F-7A4A-8D10-252D3439B77F}" destId="{44909251-E3F7-3340-892E-85197D4074A0}" srcOrd="1" destOrd="0" parTransId="{2D4ECA39-5186-D049-A999-C44A5EDAF649}" sibTransId="{A34F69C7-9403-A241-AEF5-B88B358AF3AF}"/>
    <dgm:cxn modelId="{38DC2095-286B-4576-B340-EE78F0461DC7}" type="presOf" srcId="{014AEFF7-A052-AA4F-944D-D14082E573FA}" destId="{21308D7D-2BA5-9748-9244-65D432652D84}" srcOrd="0" destOrd="0" presId="urn:microsoft.com/office/officeart/2005/8/layout/chevron2"/>
    <dgm:cxn modelId="{9A3DE7B9-E492-6640-8BA7-159E1680652A}" srcId="{64E20E18-7FBA-2242-99DA-837220F88AE4}" destId="{78DA1CC4-941F-7A4A-8D10-252D3439B77F}" srcOrd="0" destOrd="0" parTransId="{15EFA0EC-9BBF-1A47-B660-3EEC6091E287}" sibTransId="{6821CF97-5366-D14F-9D65-A6C1E60DAC47}"/>
    <dgm:cxn modelId="{3A5550D9-4F35-4AF8-A364-0A201CD2B403}" type="presOf" srcId="{64E20E18-7FBA-2242-99DA-837220F88AE4}" destId="{387DCB57-170D-7B49-9EA6-D6AD88FC829F}" srcOrd="0" destOrd="0" presId="urn:microsoft.com/office/officeart/2005/8/layout/chevron2"/>
    <dgm:cxn modelId="{B799E6E5-39CC-154F-9800-231CB6739A25}" srcId="{78DA1CC4-941F-7A4A-8D10-252D3439B77F}" destId="{014AEFF7-A052-AA4F-944D-D14082E573FA}" srcOrd="0" destOrd="0" parTransId="{90998B08-009E-F547-B031-EB37F489DF4B}" sibTransId="{84D88A56-1647-9A40-860D-DF4C597CC691}"/>
    <dgm:cxn modelId="{54AB0AF5-693D-4E7F-B3D0-88396957D942}" type="presOf" srcId="{78DA1CC4-941F-7A4A-8D10-252D3439B77F}" destId="{EFB98B72-0FC1-ED4B-B31C-EC8503FE5375}" srcOrd="0" destOrd="0" presId="urn:microsoft.com/office/officeart/2005/8/layout/chevron2"/>
    <dgm:cxn modelId="{E63FF29B-5904-4471-A1FE-1851A6FD1029}" type="presParOf" srcId="{387DCB57-170D-7B49-9EA6-D6AD88FC829F}" destId="{FE4536C3-F8F7-0541-AC6B-E248F521B88C}" srcOrd="0" destOrd="0" presId="urn:microsoft.com/office/officeart/2005/8/layout/chevron2"/>
    <dgm:cxn modelId="{3D790843-05B1-4952-9139-A5FBBFCC4305}" type="presParOf" srcId="{FE4536C3-F8F7-0541-AC6B-E248F521B88C}" destId="{EFB98B72-0FC1-ED4B-B31C-EC8503FE5375}" srcOrd="0" destOrd="0" presId="urn:microsoft.com/office/officeart/2005/8/layout/chevron2"/>
    <dgm:cxn modelId="{FB68BFE2-D530-472C-8301-82445189964A}" type="presParOf" srcId="{FE4536C3-F8F7-0541-AC6B-E248F521B88C}" destId="{21308D7D-2BA5-9748-9244-65D432652D84}"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E29B74-5245-4940-B7DE-1FA7DEE8EB60}" type="doc">
      <dgm:prSet loTypeId="urn:microsoft.com/office/officeart/2005/8/layout/lProcess1" loCatId="process" qsTypeId="urn:microsoft.com/office/officeart/2005/8/quickstyle/simple4" qsCatId="simple" csTypeId="urn:microsoft.com/office/officeart/2005/8/colors/accent1_2" csCatId="accent1" phldr="1"/>
      <dgm:spPr/>
      <dgm:t>
        <a:bodyPr/>
        <a:lstStyle/>
        <a:p>
          <a:endParaRPr lang="en-US"/>
        </a:p>
      </dgm:t>
    </dgm:pt>
    <dgm:pt modelId="{013B1AD7-47F7-2841-A64E-ED03135BEA10}">
      <dgm:prSet phldrT="[Text]"/>
      <dgm:spPr/>
      <dgm:t>
        <a:bodyPr/>
        <a:lstStyle/>
        <a:p>
          <a:r>
            <a:rPr lang="en-NZ" dirty="0"/>
            <a:t>Page directory</a:t>
          </a:r>
          <a:endParaRPr lang="en-US" dirty="0"/>
        </a:p>
      </dgm:t>
    </dgm:pt>
    <dgm:pt modelId="{4E07864A-352D-CD43-8828-FA942803B9D1}" type="parTrans" cxnId="{E40FE295-C461-B348-8C74-48C70D74FEC3}">
      <dgm:prSet/>
      <dgm:spPr/>
      <dgm:t>
        <a:bodyPr/>
        <a:lstStyle/>
        <a:p>
          <a:endParaRPr lang="en-US"/>
        </a:p>
      </dgm:t>
    </dgm:pt>
    <dgm:pt modelId="{AD9ECF63-DFE1-3247-9A69-FE9FDFF34AB1}" type="sibTrans" cxnId="{E40FE295-C461-B348-8C74-48C70D74FEC3}">
      <dgm:prSet/>
      <dgm:spPr/>
      <dgm:t>
        <a:bodyPr/>
        <a:lstStyle/>
        <a:p>
          <a:endParaRPr lang="en-US"/>
        </a:p>
      </dgm:t>
    </dgm:pt>
    <dgm:pt modelId="{067DC2BB-CEFC-D442-9AFB-691D42C8A5ED}">
      <dgm:prSet/>
      <dgm:spPr>
        <a:solidFill>
          <a:schemeClr val="bg1"/>
        </a:solidFill>
        <a:ln>
          <a:solidFill>
            <a:schemeClr val="accent1">
              <a:lumMod val="75000"/>
            </a:schemeClr>
          </a:solidFill>
        </a:ln>
      </dgm:spPr>
      <dgm:t>
        <a:bodyPr/>
        <a:lstStyle/>
        <a:p>
          <a:r>
            <a:rPr lang="en-NZ"/>
            <a:t>process has a single page directory</a:t>
          </a:r>
          <a:endParaRPr lang="en-NZ" dirty="0"/>
        </a:p>
      </dgm:t>
    </dgm:pt>
    <dgm:pt modelId="{A0FCBD52-6454-6A4D-8378-3E8F8740D108}" type="parTrans" cxnId="{507B6C2B-24E8-544C-8B3E-E8C4FAD74B4F}">
      <dgm:prSet/>
      <dgm:spPr>
        <a:solidFill>
          <a:schemeClr val="accent1">
            <a:lumMod val="75000"/>
          </a:schemeClr>
        </a:solidFill>
      </dgm:spPr>
      <dgm:t>
        <a:bodyPr/>
        <a:lstStyle/>
        <a:p>
          <a:endParaRPr lang="en-US"/>
        </a:p>
      </dgm:t>
    </dgm:pt>
    <dgm:pt modelId="{060CF040-905B-CB49-9B23-28DA8469BFF8}" type="sibTrans" cxnId="{507B6C2B-24E8-544C-8B3E-E8C4FAD74B4F}">
      <dgm:prSet/>
      <dgm:spPr>
        <a:solidFill>
          <a:schemeClr val="accent1">
            <a:lumMod val="75000"/>
          </a:schemeClr>
        </a:solidFill>
      </dgm:spPr>
      <dgm:t>
        <a:bodyPr/>
        <a:lstStyle/>
        <a:p>
          <a:endParaRPr lang="en-US"/>
        </a:p>
      </dgm:t>
    </dgm:pt>
    <dgm:pt modelId="{8F1CF65B-9D65-4A4E-AE6D-2944DEEFA94A}">
      <dgm:prSet/>
      <dgm:spPr>
        <a:solidFill>
          <a:schemeClr val="bg1"/>
        </a:solidFill>
        <a:ln>
          <a:solidFill>
            <a:schemeClr val="accent1">
              <a:lumMod val="75000"/>
            </a:schemeClr>
          </a:solidFill>
        </a:ln>
      </dgm:spPr>
      <dgm:t>
        <a:bodyPr/>
        <a:lstStyle/>
        <a:p>
          <a:r>
            <a:rPr lang="en-NZ"/>
            <a:t>each entry points to one page of the page middle directory</a:t>
          </a:r>
          <a:endParaRPr lang="en-NZ" dirty="0"/>
        </a:p>
      </dgm:t>
    </dgm:pt>
    <dgm:pt modelId="{01924719-C0A9-C44E-8E8B-60E71A8BCF6A}" type="parTrans" cxnId="{0335E9E7-E06F-B64F-9AF0-1CE152550217}">
      <dgm:prSet/>
      <dgm:spPr/>
      <dgm:t>
        <a:bodyPr/>
        <a:lstStyle/>
        <a:p>
          <a:endParaRPr lang="en-US"/>
        </a:p>
      </dgm:t>
    </dgm:pt>
    <dgm:pt modelId="{56CD4C1C-796D-7543-A405-CF98ED1BD203}" type="sibTrans" cxnId="{0335E9E7-E06F-B64F-9AF0-1CE152550217}">
      <dgm:prSet/>
      <dgm:spPr>
        <a:solidFill>
          <a:schemeClr val="accent1">
            <a:lumMod val="75000"/>
          </a:schemeClr>
        </a:solidFill>
      </dgm:spPr>
      <dgm:t>
        <a:bodyPr/>
        <a:lstStyle/>
        <a:p>
          <a:endParaRPr lang="en-US"/>
        </a:p>
      </dgm:t>
    </dgm:pt>
    <dgm:pt modelId="{538DCCAD-FC92-A54A-B128-92A5C9E68E94}">
      <dgm:prSet/>
      <dgm:spPr>
        <a:solidFill>
          <a:schemeClr val="bg1"/>
        </a:solidFill>
        <a:ln>
          <a:solidFill>
            <a:schemeClr val="accent1">
              <a:lumMod val="75000"/>
            </a:schemeClr>
          </a:solidFill>
        </a:ln>
      </dgm:spPr>
      <dgm:t>
        <a:bodyPr/>
        <a:lstStyle/>
        <a:p>
          <a:r>
            <a:rPr lang="en-NZ" dirty="0"/>
            <a:t>must be in main memory for an active process</a:t>
          </a:r>
        </a:p>
      </dgm:t>
    </dgm:pt>
    <dgm:pt modelId="{11DBBA9D-957D-7F4F-A9D2-A62B1DA598CF}" type="parTrans" cxnId="{8553A5C4-31BC-DE42-B7AC-172442D68270}">
      <dgm:prSet/>
      <dgm:spPr/>
      <dgm:t>
        <a:bodyPr/>
        <a:lstStyle/>
        <a:p>
          <a:endParaRPr lang="en-US"/>
        </a:p>
      </dgm:t>
    </dgm:pt>
    <dgm:pt modelId="{23541665-ED99-1F42-AFEC-957788B1A147}" type="sibTrans" cxnId="{8553A5C4-31BC-DE42-B7AC-172442D68270}">
      <dgm:prSet/>
      <dgm:spPr/>
      <dgm:t>
        <a:bodyPr/>
        <a:lstStyle/>
        <a:p>
          <a:endParaRPr lang="en-US"/>
        </a:p>
      </dgm:t>
    </dgm:pt>
    <dgm:pt modelId="{C4F46FED-E682-2C44-9B6E-5EF4EFA02BD0}">
      <dgm:prSet/>
      <dgm:spPr>
        <a:solidFill>
          <a:schemeClr val="accent6"/>
        </a:solidFill>
      </dgm:spPr>
      <dgm:t>
        <a:bodyPr/>
        <a:lstStyle/>
        <a:p>
          <a:r>
            <a:rPr lang="en-NZ"/>
            <a:t>Page middle directory</a:t>
          </a:r>
          <a:endParaRPr lang="en-NZ" dirty="0"/>
        </a:p>
      </dgm:t>
    </dgm:pt>
    <dgm:pt modelId="{D49F7AEF-1A07-B04E-93C6-831278D5A516}" type="parTrans" cxnId="{E9C6E6B1-A8E4-DA4E-9B23-3C1FC8B681F2}">
      <dgm:prSet/>
      <dgm:spPr/>
      <dgm:t>
        <a:bodyPr/>
        <a:lstStyle/>
        <a:p>
          <a:endParaRPr lang="en-US"/>
        </a:p>
      </dgm:t>
    </dgm:pt>
    <dgm:pt modelId="{AB969766-2BB5-4D48-94CC-A865290DE562}" type="sibTrans" cxnId="{E9C6E6B1-A8E4-DA4E-9B23-3C1FC8B681F2}">
      <dgm:prSet/>
      <dgm:spPr/>
      <dgm:t>
        <a:bodyPr/>
        <a:lstStyle/>
        <a:p>
          <a:endParaRPr lang="en-US"/>
        </a:p>
      </dgm:t>
    </dgm:pt>
    <dgm:pt modelId="{BC5BBBD5-F4E1-3E49-B55F-2E72A8B3E4D9}">
      <dgm:prSet/>
      <dgm:spPr>
        <a:solidFill>
          <a:schemeClr val="bg1"/>
        </a:solidFill>
        <a:ln>
          <a:solidFill>
            <a:schemeClr val="accent6">
              <a:lumMod val="75000"/>
            </a:schemeClr>
          </a:solidFill>
        </a:ln>
      </dgm:spPr>
      <dgm:t>
        <a:bodyPr/>
        <a:lstStyle/>
        <a:p>
          <a:r>
            <a:rPr lang="en-NZ"/>
            <a:t>may span multiple pages</a:t>
          </a:r>
          <a:endParaRPr lang="en-NZ" dirty="0"/>
        </a:p>
      </dgm:t>
    </dgm:pt>
    <dgm:pt modelId="{1C3893F7-971A-9B40-9861-7F2275B353F7}" type="parTrans" cxnId="{F8D36FF7-D2A8-2A4A-BAC0-0C7DCDE0336F}">
      <dgm:prSet/>
      <dgm:spPr>
        <a:solidFill>
          <a:schemeClr val="accent6">
            <a:lumMod val="75000"/>
          </a:schemeClr>
        </a:solidFill>
      </dgm:spPr>
      <dgm:t>
        <a:bodyPr/>
        <a:lstStyle/>
        <a:p>
          <a:endParaRPr lang="en-US"/>
        </a:p>
      </dgm:t>
    </dgm:pt>
    <dgm:pt modelId="{CCE6A418-8D94-9F48-81B1-4252432780B9}" type="sibTrans" cxnId="{F8D36FF7-D2A8-2A4A-BAC0-0C7DCDE0336F}">
      <dgm:prSet/>
      <dgm:spPr>
        <a:solidFill>
          <a:schemeClr val="accent6">
            <a:lumMod val="75000"/>
          </a:schemeClr>
        </a:solidFill>
      </dgm:spPr>
      <dgm:t>
        <a:bodyPr/>
        <a:lstStyle/>
        <a:p>
          <a:endParaRPr lang="en-US"/>
        </a:p>
      </dgm:t>
    </dgm:pt>
    <dgm:pt modelId="{FAA4F3FF-91B0-6741-BA78-F09F20659DCE}">
      <dgm:prSet/>
      <dgm:spPr>
        <a:solidFill>
          <a:schemeClr val="bg1"/>
        </a:solidFill>
        <a:ln>
          <a:solidFill>
            <a:schemeClr val="accent6">
              <a:lumMod val="75000"/>
            </a:schemeClr>
          </a:solidFill>
        </a:ln>
      </dgm:spPr>
      <dgm:t>
        <a:bodyPr/>
        <a:lstStyle/>
        <a:p>
          <a:r>
            <a:rPr lang="en-NZ"/>
            <a:t>each entry points to one page in the page table</a:t>
          </a:r>
          <a:endParaRPr lang="en-NZ" dirty="0"/>
        </a:p>
      </dgm:t>
    </dgm:pt>
    <dgm:pt modelId="{9636CA2F-57C1-0B46-8E7D-673E5A706519}" type="parTrans" cxnId="{FCCDC5DD-1DE5-EF4C-8358-B907168C9E71}">
      <dgm:prSet/>
      <dgm:spPr/>
      <dgm:t>
        <a:bodyPr/>
        <a:lstStyle/>
        <a:p>
          <a:endParaRPr lang="en-US"/>
        </a:p>
      </dgm:t>
    </dgm:pt>
    <dgm:pt modelId="{36E090C5-E2D3-A746-833B-759E0B227E5F}" type="sibTrans" cxnId="{FCCDC5DD-1DE5-EF4C-8358-B907168C9E71}">
      <dgm:prSet/>
      <dgm:spPr/>
      <dgm:t>
        <a:bodyPr/>
        <a:lstStyle/>
        <a:p>
          <a:endParaRPr lang="en-US"/>
        </a:p>
      </dgm:t>
    </dgm:pt>
    <dgm:pt modelId="{B487788C-2D42-5243-BB88-7AE8C9C1DA0B}">
      <dgm:prSet/>
      <dgm:spPr/>
      <dgm:t>
        <a:bodyPr/>
        <a:lstStyle/>
        <a:p>
          <a:r>
            <a:rPr lang="en-NZ"/>
            <a:t>Page table</a:t>
          </a:r>
          <a:endParaRPr lang="en-NZ" dirty="0"/>
        </a:p>
      </dgm:t>
    </dgm:pt>
    <dgm:pt modelId="{95442CB5-3AA2-FC40-8072-E1436BB92CEB}" type="parTrans" cxnId="{759B7F08-4962-3D4C-B84A-233B4D93EB05}">
      <dgm:prSet/>
      <dgm:spPr/>
      <dgm:t>
        <a:bodyPr/>
        <a:lstStyle/>
        <a:p>
          <a:endParaRPr lang="en-US"/>
        </a:p>
      </dgm:t>
    </dgm:pt>
    <dgm:pt modelId="{536C0C9A-202C-9142-83EC-4705CFBED85F}" type="sibTrans" cxnId="{759B7F08-4962-3D4C-B84A-233B4D93EB05}">
      <dgm:prSet/>
      <dgm:spPr/>
      <dgm:t>
        <a:bodyPr/>
        <a:lstStyle/>
        <a:p>
          <a:endParaRPr lang="en-US"/>
        </a:p>
      </dgm:t>
    </dgm:pt>
    <dgm:pt modelId="{7986C98E-4932-5E49-99DD-4585704CDCF8}">
      <dgm:prSet/>
      <dgm:spPr>
        <a:solidFill>
          <a:schemeClr val="bg1"/>
        </a:solidFill>
        <a:ln>
          <a:solidFill>
            <a:schemeClr val="accent1">
              <a:lumMod val="75000"/>
            </a:schemeClr>
          </a:solidFill>
        </a:ln>
      </dgm:spPr>
      <dgm:t>
        <a:bodyPr/>
        <a:lstStyle/>
        <a:p>
          <a:r>
            <a:rPr lang="en-NZ"/>
            <a:t>may also span multiple pages</a:t>
          </a:r>
          <a:endParaRPr lang="en-NZ" dirty="0"/>
        </a:p>
      </dgm:t>
    </dgm:pt>
    <dgm:pt modelId="{DB4EF5E0-0972-7A4F-83BC-08D6E85E3946}" type="parTrans" cxnId="{E97B46F7-D188-7D4F-B928-F0A38E1A8A34}">
      <dgm:prSet/>
      <dgm:spPr>
        <a:solidFill>
          <a:schemeClr val="accent1">
            <a:lumMod val="75000"/>
          </a:schemeClr>
        </a:solidFill>
      </dgm:spPr>
      <dgm:t>
        <a:bodyPr/>
        <a:lstStyle/>
        <a:p>
          <a:endParaRPr lang="en-US"/>
        </a:p>
      </dgm:t>
    </dgm:pt>
    <dgm:pt modelId="{A8A2B4D6-0376-0848-A7CA-7498E0788F08}" type="sibTrans" cxnId="{E97B46F7-D188-7D4F-B928-F0A38E1A8A34}">
      <dgm:prSet/>
      <dgm:spPr>
        <a:solidFill>
          <a:schemeClr val="accent1">
            <a:lumMod val="75000"/>
          </a:schemeClr>
        </a:solidFill>
      </dgm:spPr>
      <dgm:t>
        <a:bodyPr/>
        <a:lstStyle/>
        <a:p>
          <a:endParaRPr lang="en-US"/>
        </a:p>
      </dgm:t>
    </dgm:pt>
    <dgm:pt modelId="{E46B0827-D2C1-8C43-97EB-6E8A753233F0}">
      <dgm:prSet/>
      <dgm:spPr>
        <a:solidFill>
          <a:schemeClr val="bg1"/>
        </a:solidFill>
        <a:ln>
          <a:solidFill>
            <a:schemeClr val="accent1">
              <a:lumMod val="75000"/>
            </a:schemeClr>
          </a:solidFill>
        </a:ln>
      </dgm:spPr>
      <dgm:t>
        <a:bodyPr/>
        <a:lstStyle/>
        <a:p>
          <a:r>
            <a:rPr lang="en-NZ"/>
            <a:t>each entry refers to one virtual page of the process</a:t>
          </a:r>
          <a:endParaRPr lang="en-NZ" dirty="0"/>
        </a:p>
      </dgm:t>
    </dgm:pt>
    <dgm:pt modelId="{2A9DF415-6340-8443-B86A-8C322D27990C}" type="parTrans" cxnId="{E2C4E7A7-8F34-EB45-AFAF-B08263588B5A}">
      <dgm:prSet/>
      <dgm:spPr/>
      <dgm:t>
        <a:bodyPr/>
        <a:lstStyle/>
        <a:p>
          <a:endParaRPr lang="en-US"/>
        </a:p>
      </dgm:t>
    </dgm:pt>
    <dgm:pt modelId="{93DBD9FE-EE92-1F46-9807-574B81974CE8}" type="sibTrans" cxnId="{E2C4E7A7-8F34-EB45-AFAF-B08263588B5A}">
      <dgm:prSet/>
      <dgm:spPr/>
      <dgm:t>
        <a:bodyPr/>
        <a:lstStyle/>
        <a:p>
          <a:endParaRPr lang="en-US"/>
        </a:p>
      </dgm:t>
    </dgm:pt>
    <dgm:pt modelId="{5F8A9CA1-FCAF-7541-867F-A6EA6BB8A7E7}" type="pres">
      <dgm:prSet presAssocID="{C9E29B74-5245-4940-B7DE-1FA7DEE8EB60}" presName="Name0" presStyleCnt="0">
        <dgm:presLayoutVars>
          <dgm:dir/>
          <dgm:animLvl val="lvl"/>
          <dgm:resizeHandles val="exact"/>
        </dgm:presLayoutVars>
      </dgm:prSet>
      <dgm:spPr/>
    </dgm:pt>
    <dgm:pt modelId="{57B6DA94-30B2-BE4F-9A3F-22C74B1F2FDF}" type="pres">
      <dgm:prSet presAssocID="{013B1AD7-47F7-2841-A64E-ED03135BEA10}" presName="vertFlow" presStyleCnt="0"/>
      <dgm:spPr/>
    </dgm:pt>
    <dgm:pt modelId="{C2AC3FA1-22DB-F143-84E2-A5DCAA3FF995}" type="pres">
      <dgm:prSet presAssocID="{013B1AD7-47F7-2841-A64E-ED03135BEA10}" presName="header" presStyleLbl="node1" presStyleIdx="0" presStyleCnt="3"/>
      <dgm:spPr/>
    </dgm:pt>
    <dgm:pt modelId="{9196549D-AECB-3649-916C-D4FF3900EBDA}" type="pres">
      <dgm:prSet presAssocID="{A0FCBD52-6454-6A4D-8378-3E8F8740D108}" presName="parTrans" presStyleLbl="sibTrans2D1" presStyleIdx="0" presStyleCnt="7"/>
      <dgm:spPr/>
    </dgm:pt>
    <dgm:pt modelId="{37AFDC12-A0AB-2C47-816E-7B91255BA229}" type="pres">
      <dgm:prSet presAssocID="{067DC2BB-CEFC-D442-9AFB-691D42C8A5ED}" presName="child" presStyleLbl="alignAccFollowNode1" presStyleIdx="0" presStyleCnt="7">
        <dgm:presLayoutVars>
          <dgm:chMax val="0"/>
          <dgm:bulletEnabled val="1"/>
        </dgm:presLayoutVars>
      </dgm:prSet>
      <dgm:spPr/>
    </dgm:pt>
    <dgm:pt modelId="{85D4B099-E6CB-0149-99A0-40CF3915FA23}" type="pres">
      <dgm:prSet presAssocID="{060CF040-905B-CB49-9B23-28DA8469BFF8}" presName="sibTrans" presStyleLbl="sibTrans2D1" presStyleIdx="1" presStyleCnt="7"/>
      <dgm:spPr/>
    </dgm:pt>
    <dgm:pt modelId="{37C0D7BB-F6E4-3246-B2BF-E557DE4B6E3A}" type="pres">
      <dgm:prSet presAssocID="{8F1CF65B-9D65-4A4E-AE6D-2944DEEFA94A}" presName="child" presStyleLbl="alignAccFollowNode1" presStyleIdx="1" presStyleCnt="7">
        <dgm:presLayoutVars>
          <dgm:chMax val="0"/>
          <dgm:bulletEnabled val="1"/>
        </dgm:presLayoutVars>
      </dgm:prSet>
      <dgm:spPr/>
    </dgm:pt>
    <dgm:pt modelId="{26EC75B5-304E-B648-9141-C84E132B44BD}" type="pres">
      <dgm:prSet presAssocID="{56CD4C1C-796D-7543-A405-CF98ED1BD203}" presName="sibTrans" presStyleLbl="sibTrans2D1" presStyleIdx="2" presStyleCnt="7"/>
      <dgm:spPr/>
    </dgm:pt>
    <dgm:pt modelId="{BEA0435F-E15A-9649-AD47-6ABBAB2093B3}" type="pres">
      <dgm:prSet presAssocID="{538DCCAD-FC92-A54A-B128-92A5C9E68E94}" presName="child" presStyleLbl="alignAccFollowNode1" presStyleIdx="2" presStyleCnt="7">
        <dgm:presLayoutVars>
          <dgm:chMax val="0"/>
          <dgm:bulletEnabled val="1"/>
        </dgm:presLayoutVars>
      </dgm:prSet>
      <dgm:spPr/>
    </dgm:pt>
    <dgm:pt modelId="{631661D7-6937-2542-A5B7-1588BF5F262C}" type="pres">
      <dgm:prSet presAssocID="{013B1AD7-47F7-2841-A64E-ED03135BEA10}" presName="hSp" presStyleCnt="0"/>
      <dgm:spPr/>
    </dgm:pt>
    <dgm:pt modelId="{393D124A-1409-1A4A-8240-2248A405E7A1}" type="pres">
      <dgm:prSet presAssocID="{C4F46FED-E682-2C44-9B6E-5EF4EFA02BD0}" presName="vertFlow" presStyleCnt="0"/>
      <dgm:spPr/>
    </dgm:pt>
    <dgm:pt modelId="{BB6FE595-8B9D-3E41-AC6C-C4AEA4FDBF8F}" type="pres">
      <dgm:prSet presAssocID="{C4F46FED-E682-2C44-9B6E-5EF4EFA02BD0}" presName="header" presStyleLbl="node1" presStyleIdx="1" presStyleCnt="3"/>
      <dgm:spPr/>
    </dgm:pt>
    <dgm:pt modelId="{2A50F0A4-9418-C846-AF64-2D3BBCEEBDF9}" type="pres">
      <dgm:prSet presAssocID="{1C3893F7-971A-9B40-9861-7F2275B353F7}" presName="parTrans" presStyleLbl="sibTrans2D1" presStyleIdx="3" presStyleCnt="7"/>
      <dgm:spPr/>
    </dgm:pt>
    <dgm:pt modelId="{A298849F-AEA1-2C49-AC39-C1897E63456B}" type="pres">
      <dgm:prSet presAssocID="{BC5BBBD5-F4E1-3E49-B55F-2E72A8B3E4D9}" presName="child" presStyleLbl="alignAccFollowNode1" presStyleIdx="3" presStyleCnt="7">
        <dgm:presLayoutVars>
          <dgm:chMax val="0"/>
          <dgm:bulletEnabled val="1"/>
        </dgm:presLayoutVars>
      </dgm:prSet>
      <dgm:spPr/>
    </dgm:pt>
    <dgm:pt modelId="{6A2D47B0-CDD8-F746-89F0-91B3821DC30C}" type="pres">
      <dgm:prSet presAssocID="{CCE6A418-8D94-9F48-81B1-4252432780B9}" presName="sibTrans" presStyleLbl="sibTrans2D1" presStyleIdx="4" presStyleCnt="7"/>
      <dgm:spPr/>
    </dgm:pt>
    <dgm:pt modelId="{684F7E35-7CCA-BC43-83F2-C46741036902}" type="pres">
      <dgm:prSet presAssocID="{FAA4F3FF-91B0-6741-BA78-F09F20659DCE}" presName="child" presStyleLbl="alignAccFollowNode1" presStyleIdx="4" presStyleCnt="7">
        <dgm:presLayoutVars>
          <dgm:chMax val="0"/>
          <dgm:bulletEnabled val="1"/>
        </dgm:presLayoutVars>
      </dgm:prSet>
      <dgm:spPr/>
    </dgm:pt>
    <dgm:pt modelId="{C3BE859A-878A-BD43-8474-CCEE441208D6}" type="pres">
      <dgm:prSet presAssocID="{C4F46FED-E682-2C44-9B6E-5EF4EFA02BD0}" presName="hSp" presStyleCnt="0"/>
      <dgm:spPr/>
    </dgm:pt>
    <dgm:pt modelId="{B524EB19-1B53-AC47-9ECC-B3ACF98328F0}" type="pres">
      <dgm:prSet presAssocID="{B487788C-2D42-5243-BB88-7AE8C9C1DA0B}" presName="vertFlow" presStyleCnt="0"/>
      <dgm:spPr/>
    </dgm:pt>
    <dgm:pt modelId="{7D8442DE-AEB8-894B-9A4F-97B5C7828A29}" type="pres">
      <dgm:prSet presAssocID="{B487788C-2D42-5243-BB88-7AE8C9C1DA0B}" presName="header" presStyleLbl="node1" presStyleIdx="2" presStyleCnt="3"/>
      <dgm:spPr/>
    </dgm:pt>
    <dgm:pt modelId="{551F86AF-E7CC-9042-B6D8-92F684EEFAEA}" type="pres">
      <dgm:prSet presAssocID="{DB4EF5E0-0972-7A4F-83BC-08D6E85E3946}" presName="parTrans" presStyleLbl="sibTrans2D1" presStyleIdx="5" presStyleCnt="7"/>
      <dgm:spPr/>
    </dgm:pt>
    <dgm:pt modelId="{E03F493F-DAF3-9C49-94B3-553820CCD50B}" type="pres">
      <dgm:prSet presAssocID="{7986C98E-4932-5E49-99DD-4585704CDCF8}" presName="child" presStyleLbl="alignAccFollowNode1" presStyleIdx="5" presStyleCnt="7">
        <dgm:presLayoutVars>
          <dgm:chMax val="0"/>
          <dgm:bulletEnabled val="1"/>
        </dgm:presLayoutVars>
      </dgm:prSet>
      <dgm:spPr/>
    </dgm:pt>
    <dgm:pt modelId="{12ACF83D-0FBA-3F4D-A482-69A573DC47B6}" type="pres">
      <dgm:prSet presAssocID="{A8A2B4D6-0376-0848-A7CA-7498E0788F08}" presName="sibTrans" presStyleLbl="sibTrans2D1" presStyleIdx="6" presStyleCnt="7"/>
      <dgm:spPr/>
    </dgm:pt>
    <dgm:pt modelId="{7970D26F-3BEE-5C40-A191-542FFC2E056A}" type="pres">
      <dgm:prSet presAssocID="{E46B0827-D2C1-8C43-97EB-6E8A753233F0}" presName="child" presStyleLbl="alignAccFollowNode1" presStyleIdx="6" presStyleCnt="7">
        <dgm:presLayoutVars>
          <dgm:chMax val="0"/>
          <dgm:bulletEnabled val="1"/>
        </dgm:presLayoutVars>
      </dgm:prSet>
      <dgm:spPr/>
    </dgm:pt>
  </dgm:ptLst>
  <dgm:cxnLst>
    <dgm:cxn modelId="{759B7F08-4962-3D4C-B84A-233B4D93EB05}" srcId="{C9E29B74-5245-4940-B7DE-1FA7DEE8EB60}" destId="{B487788C-2D42-5243-BB88-7AE8C9C1DA0B}" srcOrd="2" destOrd="0" parTransId="{95442CB5-3AA2-FC40-8072-E1436BB92CEB}" sibTransId="{536C0C9A-202C-9142-83EC-4705CFBED85F}"/>
    <dgm:cxn modelId="{0022010B-CC93-4233-8443-55094CC7262B}" type="presOf" srcId="{7986C98E-4932-5E49-99DD-4585704CDCF8}" destId="{E03F493F-DAF3-9C49-94B3-553820CCD50B}" srcOrd="0" destOrd="0" presId="urn:microsoft.com/office/officeart/2005/8/layout/lProcess1"/>
    <dgm:cxn modelId="{D408E826-29BC-47A3-8C38-E9625191FB84}" type="presOf" srcId="{B487788C-2D42-5243-BB88-7AE8C9C1DA0B}" destId="{7D8442DE-AEB8-894B-9A4F-97B5C7828A29}" srcOrd="0" destOrd="0" presId="urn:microsoft.com/office/officeart/2005/8/layout/lProcess1"/>
    <dgm:cxn modelId="{507B6C2B-24E8-544C-8B3E-E8C4FAD74B4F}" srcId="{013B1AD7-47F7-2841-A64E-ED03135BEA10}" destId="{067DC2BB-CEFC-D442-9AFB-691D42C8A5ED}" srcOrd="0" destOrd="0" parTransId="{A0FCBD52-6454-6A4D-8378-3E8F8740D108}" sibTransId="{060CF040-905B-CB49-9B23-28DA8469BFF8}"/>
    <dgm:cxn modelId="{3D40F533-5CD2-410F-B0E6-107A5BE182BC}" type="presOf" srcId="{56CD4C1C-796D-7543-A405-CF98ED1BD203}" destId="{26EC75B5-304E-B648-9141-C84E132B44BD}" srcOrd="0" destOrd="0" presId="urn:microsoft.com/office/officeart/2005/8/layout/lProcess1"/>
    <dgm:cxn modelId="{0D142C36-C172-4938-86FA-E77B07822153}" type="presOf" srcId="{A8A2B4D6-0376-0848-A7CA-7498E0788F08}" destId="{12ACF83D-0FBA-3F4D-A482-69A573DC47B6}" srcOrd="0" destOrd="0" presId="urn:microsoft.com/office/officeart/2005/8/layout/lProcess1"/>
    <dgm:cxn modelId="{286A7F5C-FEA6-4452-94D8-836A72968C54}" type="presOf" srcId="{1C3893F7-971A-9B40-9861-7F2275B353F7}" destId="{2A50F0A4-9418-C846-AF64-2D3BBCEEBDF9}" srcOrd="0" destOrd="0" presId="urn:microsoft.com/office/officeart/2005/8/layout/lProcess1"/>
    <dgm:cxn modelId="{754AE944-F0FB-4895-BDDC-76E125CA4308}" type="presOf" srcId="{8F1CF65B-9D65-4A4E-AE6D-2944DEEFA94A}" destId="{37C0D7BB-F6E4-3246-B2BF-E557DE4B6E3A}" srcOrd="0" destOrd="0" presId="urn:microsoft.com/office/officeart/2005/8/layout/lProcess1"/>
    <dgm:cxn modelId="{3F68D347-0E81-4533-BA67-72D97A2DA779}" type="presOf" srcId="{A0FCBD52-6454-6A4D-8378-3E8F8740D108}" destId="{9196549D-AECB-3649-916C-D4FF3900EBDA}" srcOrd="0" destOrd="0" presId="urn:microsoft.com/office/officeart/2005/8/layout/lProcess1"/>
    <dgm:cxn modelId="{3ABE7176-59C8-4CC8-89D3-5F78716C60A6}" type="presOf" srcId="{067DC2BB-CEFC-D442-9AFB-691D42C8A5ED}" destId="{37AFDC12-A0AB-2C47-816E-7B91255BA229}" srcOrd="0" destOrd="0" presId="urn:microsoft.com/office/officeart/2005/8/layout/lProcess1"/>
    <dgm:cxn modelId="{5A65AA92-2FDA-4892-93B7-19C8D2105D10}" type="presOf" srcId="{FAA4F3FF-91B0-6741-BA78-F09F20659DCE}" destId="{684F7E35-7CCA-BC43-83F2-C46741036902}" srcOrd="0" destOrd="0" presId="urn:microsoft.com/office/officeart/2005/8/layout/lProcess1"/>
    <dgm:cxn modelId="{64E50A93-EBB6-4DB5-8E52-A4B467983BD4}" type="presOf" srcId="{C4F46FED-E682-2C44-9B6E-5EF4EFA02BD0}" destId="{BB6FE595-8B9D-3E41-AC6C-C4AEA4FDBF8F}" srcOrd="0" destOrd="0" presId="urn:microsoft.com/office/officeart/2005/8/layout/lProcess1"/>
    <dgm:cxn modelId="{E40FE295-C461-B348-8C74-48C70D74FEC3}" srcId="{C9E29B74-5245-4940-B7DE-1FA7DEE8EB60}" destId="{013B1AD7-47F7-2841-A64E-ED03135BEA10}" srcOrd="0" destOrd="0" parTransId="{4E07864A-352D-CD43-8828-FA942803B9D1}" sibTransId="{AD9ECF63-DFE1-3247-9A69-FE9FDFF34AB1}"/>
    <dgm:cxn modelId="{FCF2C697-D1CD-4CD6-8DDC-B5D04CDC7C29}" type="presOf" srcId="{C9E29B74-5245-4940-B7DE-1FA7DEE8EB60}" destId="{5F8A9CA1-FCAF-7541-867F-A6EA6BB8A7E7}" srcOrd="0" destOrd="0" presId="urn:microsoft.com/office/officeart/2005/8/layout/lProcess1"/>
    <dgm:cxn modelId="{E2C4E7A7-8F34-EB45-AFAF-B08263588B5A}" srcId="{B487788C-2D42-5243-BB88-7AE8C9C1DA0B}" destId="{E46B0827-D2C1-8C43-97EB-6E8A753233F0}" srcOrd="1" destOrd="0" parTransId="{2A9DF415-6340-8443-B86A-8C322D27990C}" sibTransId="{93DBD9FE-EE92-1F46-9807-574B81974CE8}"/>
    <dgm:cxn modelId="{E9C6E6B1-A8E4-DA4E-9B23-3C1FC8B681F2}" srcId="{C9E29B74-5245-4940-B7DE-1FA7DEE8EB60}" destId="{C4F46FED-E682-2C44-9B6E-5EF4EFA02BD0}" srcOrd="1" destOrd="0" parTransId="{D49F7AEF-1A07-B04E-93C6-831278D5A516}" sibTransId="{AB969766-2BB5-4D48-94CC-A865290DE562}"/>
    <dgm:cxn modelId="{EA9EE1B4-91F3-4814-AFCA-16F0F95FF0B0}" type="presOf" srcId="{DB4EF5E0-0972-7A4F-83BC-08D6E85E3946}" destId="{551F86AF-E7CC-9042-B6D8-92F684EEFAEA}" srcOrd="0" destOrd="0" presId="urn:microsoft.com/office/officeart/2005/8/layout/lProcess1"/>
    <dgm:cxn modelId="{E53240B9-12CE-4D2C-9C6B-6849D0EF06D5}" type="presOf" srcId="{E46B0827-D2C1-8C43-97EB-6E8A753233F0}" destId="{7970D26F-3BEE-5C40-A191-542FFC2E056A}" srcOrd="0" destOrd="0" presId="urn:microsoft.com/office/officeart/2005/8/layout/lProcess1"/>
    <dgm:cxn modelId="{D6C678BE-4BCD-4E90-A597-6371A0F7345A}" type="presOf" srcId="{538DCCAD-FC92-A54A-B128-92A5C9E68E94}" destId="{BEA0435F-E15A-9649-AD47-6ABBAB2093B3}" srcOrd="0" destOrd="0" presId="urn:microsoft.com/office/officeart/2005/8/layout/lProcess1"/>
    <dgm:cxn modelId="{8553A5C4-31BC-DE42-B7AC-172442D68270}" srcId="{013B1AD7-47F7-2841-A64E-ED03135BEA10}" destId="{538DCCAD-FC92-A54A-B128-92A5C9E68E94}" srcOrd="2" destOrd="0" parTransId="{11DBBA9D-957D-7F4F-A9D2-A62B1DA598CF}" sibTransId="{23541665-ED99-1F42-AFEC-957788B1A147}"/>
    <dgm:cxn modelId="{1B30C6D4-F7F1-4177-8AF9-3F6A3FED5E7D}" type="presOf" srcId="{013B1AD7-47F7-2841-A64E-ED03135BEA10}" destId="{C2AC3FA1-22DB-F143-84E2-A5DCAA3FF995}" srcOrd="0" destOrd="0" presId="urn:microsoft.com/office/officeart/2005/8/layout/lProcess1"/>
    <dgm:cxn modelId="{FCCDC5DD-1DE5-EF4C-8358-B907168C9E71}" srcId="{C4F46FED-E682-2C44-9B6E-5EF4EFA02BD0}" destId="{FAA4F3FF-91B0-6741-BA78-F09F20659DCE}" srcOrd="1" destOrd="0" parTransId="{9636CA2F-57C1-0B46-8E7D-673E5A706519}" sibTransId="{36E090C5-E2D3-A746-833B-759E0B227E5F}"/>
    <dgm:cxn modelId="{4BAF3FE2-96AF-4D87-AB6E-83513E9F09CE}" type="presOf" srcId="{BC5BBBD5-F4E1-3E49-B55F-2E72A8B3E4D9}" destId="{A298849F-AEA1-2C49-AC39-C1897E63456B}" srcOrd="0" destOrd="0" presId="urn:microsoft.com/office/officeart/2005/8/layout/lProcess1"/>
    <dgm:cxn modelId="{0335E9E7-E06F-B64F-9AF0-1CE152550217}" srcId="{013B1AD7-47F7-2841-A64E-ED03135BEA10}" destId="{8F1CF65B-9D65-4A4E-AE6D-2944DEEFA94A}" srcOrd="1" destOrd="0" parTransId="{01924719-C0A9-C44E-8E8B-60E71A8BCF6A}" sibTransId="{56CD4C1C-796D-7543-A405-CF98ED1BD203}"/>
    <dgm:cxn modelId="{2C0AFDEB-16A2-463D-9EDC-BAAE1D1FF957}" type="presOf" srcId="{CCE6A418-8D94-9F48-81B1-4252432780B9}" destId="{6A2D47B0-CDD8-F746-89F0-91B3821DC30C}" srcOrd="0" destOrd="0" presId="urn:microsoft.com/office/officeart/2005/8/layout/lProcess1"/>
    <dgm:cxn modelId="{90122AF3-917F-43C0-99F9-FD3F7D647FC8}" type="presOf" srcId="{060CF040-905B-CB49-9B23-28DA8469BFF8}" destId="{85D4B099-E6CB-0149-99A0-40CF3915FA23}" srcOrd="0" destOrd="0" presId="urn:microsoft.com/office/officeart/2005/8/layout/lProcess1"/>
    <dgm:cxn modelId="{E97B46F7-D188-7D4F-B928-F0A38E1A8A34}" srcId="{B487788C-2D42-5243-BB88-7AE8C9C1DA0B}" destId="{7986C98E-4932-5E49-99DD-4585704CDCF8}" srcOrd="0" destOrd="0" parTransId="{DB4EF5E0-0972-7A4F-83BC-08D6E85E3946}" sibTransId="{A8A2B4D6-0376-0848-A7CA-7498E0788F08}"/>
    <dgm:cxn modelId="{F8D36FF7-D2A8-2A4A-BAC0-0C7DCDE0336F}" srcId="{C4F46FED-E682-2C44-9B6E-5EF4EFA02BD0}" destId="{BC5BBBD5-F4E1-3E49-B55F-2E72A8B3E4D9}" srcOrd="0" destOrd="0" parTransId="{1C3893F7-971A-9B40-9861-7F2275B353F7}" sibTransId="{CCE6A418-8D94-9F48-81B1-4252432780B9}"/>
    <dgm:cxn modelId="{751392E7-6BAD-41F7-BE98-FC23204A738A}" type="presParOf" srcId="{5F8A9CA1-FCAF-7541-867F-A6EA6BB8A7E7}" destId="{57B6DA94-30B2-BE4F-9A3F-22C74B1F2FDF}" srcOrd="0" destOrd="0" presId="urn:microsoft.com/office/officeart/2005/8/layout/lProcess1"/>
    <dgm:cxn modelId="{9FC95DE2-89A6-48FB-A0E6-6E4818556911}" type="presParOf" srcId="{57B6DA94-30B2-BE4F-9A3F-22C74B1F2FDF}" destId="{C2AC3FA1-22DB-F143-84E2-A5DCAA3FF995}" srcOrd="0" destOrd="0" presId="urn:microsoft.com/office/officeart/2005/8/layout/lProcess1"/>
    <dgm:cxn modelId="{32DBF6B7-B80C-42F3-BD0A-5B9E9489A2F0}" type="presParOf" srcId="{57B6DA94-30B2-BE4F-9A3F-22C74B1F2FDF}" destId="{9196549D-AECB-3649-916C-D4FF3900EBDA}" srcOrd="1" destOrd="0" presId="urn:microsoft.com/office/officeart/2005/8/layout/lProcess1"/>
    <dgm:cxn modelId="{373B3D15-F25B-4E47-A480-70AD84664A55}" type="presParOf" srcId="{57B6DA94-30B2-BE4F-9A3F-22C74B1F2FDF}" destId="{37AFDC12-A0AB-2C47-816E-7B91255BA229}" srcOrd="2" destOrd="0" presId="urn:microsoft.com/office/officeart/2005/8/layout/lProcess1"/>
    <dgm:cxn modelId="{FDCAF904-8AAF-4659-B612-788E628E1C5F}" type="presParOf" srcId="{57B6DA94-30B2-BE4F-9A3F-22C74B1F2FDF}" destId="{85D4B099-E6CB-0149-99A0-40CF3915FA23}" srcOrd="3" destOrd="0" presId="urn:microsoft.com/office/officeart/2005/8/layout/lProcess1"/>
    <dgm:cxn modelId="{97895954-2DD4-4A81-9572-0606C9F66A7C}" type="presParOf" srcId="{57B6DA94-30B2-BE4F-9A3F-22C74B1F2FDF}" destId="{37C0D7BB-F6E4-3246-B2BF-E557DE4B6E3A}" srcOrd="4" destOrd="0" presId="urn:microsoft.com/office/officeart/2005/8/layout/lProcess1"/>
    <dgm:cxn modelId="{3ACF8980-1C32-48BD-9DF7-4FF5EAA92E7B}" type="presParOf" srcId="{57B6DA94-30B2-BE4F-9A3F-22C74B1F2FDF}" destId="{26EC75B5-304E-B648-9141-C84E132B44BD}" srcOrd="5" destOrd="0" presId="urn:microsoft.com/office/officeart/2005/8/layout/lProcess1"/>
    <dgm:cxn modelId="{E9FC031C-A5EC-46A8-AFED-B9B426DFA206}" type="presParOf" srcId="{57B6DA94-30B2-BE4F-9A3F-22C74B1F2FDF}" destId="{BEA0435F-E15A-9649-AD47-6ABBAB2093B3}" srcOrd="6" destOrd="0" presId="urn:microsoft.com/office/officeart/2005/8/layout/lProcess1"/>
    <dgm:cxn modelId="{637EAD01-3AB3-436E-80B9-2DB4FAADA4D5}" type="presParOf" srcId="{5F8A9CA1-FCAF-7541-867F-A6EA6BB8A7E7}" destId="{631661D7-6937-2542-A5B7-1588BF5F262C}" srcOrd="1" destOrd="0" presId="urn:microsoft.com/office/officeart/2005/8/layout/lProcess1"/>
    <dgm:cxn modelId="{021979EF-9DB0-470E-8E1E-42452A11B19F}" type="presParOf" srcId="{5F8A9CA1-FCAF-7541-867F-A6EA6BB8A7E7}" destId="{393D124A-1409-1A4A-8240-2248A405E7A1}" srcOrd="2" destOrd="0" presId="urn:microsoft.com/office/officeart/2005/8/layout/lProcess1"/>
    <dgm:cxn modelId="{9F95A595-FDC8-45DE-B9AD-BC8FD044EAA8}" type="presParOf" srcId="{393D124A-1409-1A4A-8240-2248A405E7A1}" destId="{BB6FE595-8B9D-3E41-AC6C-C4AEA4FDBF8F}" srcOrd="0" destOrd="0" presId="urn:microsoft.com/office/officeart/2005/8/layout/lProcess1"/>
    <dgm:cxn modelId="{344D9BE3-48E8-4565-A821-45034B905899}" type="presParOf" srcId="{393D124A-1409-1A4A-8240-2248A405E7A1}" destId="{2A50F0A4-9418-C846-AF64-2D3BBCEEBDF9}" srcOrd="1" destOrd="0" presId="urn:microsoft.com/office/officeart/2005/8/layout/lProcess1"/>
    <dgm:cxn modelId="{8C2C7D22-BCFF-4CA8-9850-40D728573514}" type="presParOf" srcId="{393D124A-1409-1A4A-8240-2248A405E7A1}" destId="{A298849F-AEA1-2C49-AC39-C1897E63456B}" srcOrd="2" destOrd="0" presId="urn:microsoft.com/office/officeart/2005/8/layout/lProcess1"/>
    <dgm:cxn modelId="{B95FA785-334F-4DFD-B1CE-04157040D5D5}" type="presParOf" srcId="{393D124A-1409-1A4A-8240-2248A405E7A1}" destId="{6A2D47B0-CDD8-F746-89F0-91B3821DC30C}" srcOrd="3" destOrd="0" presId="urn:microsoft.com/office/officeart/2005/8/layout/lProcess1"/>
    <dgm:cxn modelId="{1A759476-DB5D-4BC8-8DA6-BFA6CE527E40}" type="presParOf" srcId="{393D124A-1409-1A4A-8240-2248A405E7A1}" destId="{684F7E35-7CCA-BC43-83F2-C46741036902}" srcOrd="4" destOrd="0" presId="urn:microsoft.com/office/officeart/2005/8/layout/lProcess1"/>
    <dgm:cxn modelId="{3CE67300-545B-4857-AE9C-5734288F9AE5}" type="presParOf" srcId="{5F8A9CA1-FCAF-7541-867F-A6EA6BB8A7E7}" destId="{C3BE859A-878A-BD43-8474-CCEE441208D6}" srcOrd="3" destOrd="0" presId="urn:microsoft.com/office/officeart/2005/8/layout/lProcess1"/>
    <dgm:cxn modelId="{61119F94-C46A-4E34-8A1E-F4CD37B39457}" type="presParOf" srcId="{5F8A9CA1-FCAF-7541-867F-A6EA6BB8A7E7}" destId="{B524EB19-1B53-AC47-9ECC-B3ACF98328F0}" srcOrd="4" destOrd="0" presId="urn:microsoft.com/office/officeart/2005/8/layout/lProcess1"/>
    <dgm:cxn modelId="{B01A0D63-0812-4C9C-A0CA-6E1CCD189D65}" type="presParOf" srcId="{B524EB19-1B53-AC47-9ECC-B3ACF98328F0}" destId="{7D8442DE-AEB8-894B-9A4F-97B5C7828A29}" srcOrd="0" destOrd="0" presId="urn:microsoft.com/office/officeart/2005/8/layout/lProcess1"/>
    <dgm:cxn modelId="{CBB5B18B-9A47-4B5D-BAA9-382AAA625FA4}" type="presParOf" srcId="{B524EB19-1B53-AC47-9ECC-B3ACF98328F0}" destId="{551F86AF-E7CC-9042-B6D8-92F684EEFAEA}" srcOrd="1" destOrd="0" presId="urn:microsoft.com/office/officeart/2005/8/layout/lProcess1"/>
    <dgm:cxn modelId="{8270DA34-404A-461B-AAC4-E88A196F61DB}" type="presParOf" srcId="{B524EB19-1B53-AC47-9ECC-B3ACF98328F0}" destId="{E03F493F-DAF3-9C49-94B3-553820CCD50B}" srcOrd="2" destOrd="0" presId="urn:microsoft.com/office/officeart/2005/8/layout/lProcess1"/>
    <dgm:cxn modelId="{7DF5737F-247E-4CDE-94F2-A391AA1FBCAB}" type="presParOf" srcId="{B524EB19-1B53-AC47-9ECC-B3ACF98328F0}" destId="{12ACF83D-0FBA-3F4D-A482-69A573DC47B6}" srcOrd="3" destOrd="0" presId="urn:microsoft.com/office/officeart/2005/8/layout/lProcess1"/>
    <dgm:cxn modelId="{4601E128-A215-4279-A6EE-881C0D1F2F5C}" type="presParOf" srcId="{B524EB19-1B53-AC47-9ECC-B3ACF98328F0}" destId="{7970D26F-3BEE-5C40-A191-542FFC2E056A}" srcOrd="4"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B98B72-0FC1-ED4B-B31C-EC8503FE5375}">
      <dsp:nvSpPr>
        <dsp:cNvPr id="0" name=""/>
        <dsp:cNvSpPr/>
      </dsp:nvSpPr>
      <dsp:spPr>
        <a:xfrm rot="5400000">
          <a:off x="-439419" y="439419"/>
          <a:ext cx="2768600" cy="1889760"/>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NZ" sz="3100" kern="1200" dirty="0"/>
            <a:t>Two main aspects</a:t>
          </a:r>
          <a:endParaRPr lang="en-US" sz="3100" kern="1200" dirty="0"/>
        </a:p>
      </dsp:txBody>
      <dsp:txXfrm rot="-5400000">
        <a:off x="1" y="944879"/>
        <a:ext cx="1889760" cy="878840"/>
      </dsp:txXfrm>
    </dsp:sp>
    <dsp:sp modelId="{21308D7D-2BA5-9748-9244-65D432652D84}">
      <dsp:nvSpPr>
        <dsp:cNvPr id="0" name=""/>
        <dsp:cNvSpPr/>
      </dsp:nvSpPr>
      <dsp:spPr>
        <a:xfrm rot="5400000">
          <a:off x="2395219" y="-505459"/>
          <a:ext cx="1823719" cy="2834639"/>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NZ" sz="2700" kern="1200" dirty="0"/>
            <a:t>process virtual memory</a:t>
          </a:r>
        </a:p>
        <a:p>
          <a:pPr marL="228600" lvl="1" indent="-228600" algn="l" defTabSz="1200150">
            <a:lnSpc>
              <a:spcPct val="90000"/>
            </a:lnSpc>
            <a:spcBef>
              <a:spcPct val="0"/>
            </a:spcBef>
            <a:spcAft>
              <a:spcPct val="15000"/>
            </a:spcAft>
            <a:buChar char="•"/>
          </a:pPr>
          <a:r>
            <a:rPr lang="en-NZ" sz="2700" kern="1200" dirty="0"/>
            <a:t>kernel memory allocation</a:t>
          </a:r>
        </a:p>
      </dsp:txBody>
      <dsp:txXfrm rot="-5400000">
        <a:off x="1889760" y="89027"/>
        <a:ext cx="2745612" cy="16456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AC3FA1-22DB-F143-84E2-A5DCAA3FF995}">
      <dsp:nvSpPr>
        <dsp:cNvPr id="0" name=""/>
        <dsp:cNvSpPr/>
      </dsp:nvSpPr>
      <dsp:spPr>
        <a:xfrm>
          <a:off x="317" y="433635"/>
          <a:ext cx="2532062" cy="63301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NZ" sz="2000" kern="1200" dirty="0"/>
            <a:t>Page directory</a:t>
          </a:r>
          <a:endParaRPr lang="en-US" sz="2000" kern="1200" dirty="0"/>
        </a:p>
      </dsp:txBody>
      <dsp:txXfrm>
        <a:off x="18857" y="452175"/>
        <a:ext cx="2494982" cy="595935"/>
      </dsp:txXfrm>
    </dsp:sp>
    <dsp:sp modelId="{9196549D-AECB-3649-916C-D4FF3900EBDA}">
      <dsp:nvSpPr>
        <dsp:cNvPr id="0" name=""/>
        <dsp:cNvSpPr/>
      </dsp:nvSpPr>
      <dsp:spPr>
        <a:xfrm rot="5400000">
          <a:off x="1210959" y="1122040"/>
          <a:ext cx="110777" cy="110777"/>
        </a:xfrm>
        <a:prstGeom prst="rightArrow">
          <a:avLst>
            <a:gd name="adj1" fmla="val 66700"/>
            <a:gd name="adj2" fmla="val 50000"/>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37AFDC12-A0AB-2C47-816E-7B91255BA229}">
      <dsp:nvSpPr>
        <dsp:cNvPr id="0" name=""/>
        <dsp:cNvSpPr/>
      </dsp:nvSpPr>
      <dsp:spPr>
        <a:xfrm>
          <a:off x="317" y="1288206"/>
          <a:ext cx="2532062" cy="633015"/>
        </a:xfrm>
        <a:prstGeom prst="roundRect">
          <a:avLst>
            <a:gd name="adj" fmla="val 10000"/>
          </a:avLst>
        </a:prstGeom>
        <a:solidFill>
          <a:schemeClr val="bg1"/>
        </a:solidFill>
        <a:ln w="6350" cap="flat" cmpd="sng" algn="ctr">
          <a:solidFill>
            <a:schemeClr val="accent1">
              <a:lumMod val="75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NZ" sz="1500" kern="1200"/>
            <a:t>process has a single page directory</a:t>
          </a:r>
          <a:endParaRPr lang="en-NZ" sz="1500" kern="1200" dirty="0"/>
        </a:p>
      </dsp:txBody>
      <dsp:txXfrm>
        <a:off x="18857" y="1306746"/>
        <a:ext cx="2494982" cy="595935"/>
      </dsp:txXfrm>
    </dsp:sp>
    <dsp:sp modelId="{85D4B099-E6CB-0149-99A0-40CF3915FA23}">
      <dsp:nvSpPr>
        <dsp:cNvPr id="0" name=""/>
        <dsp:cNvSpPr/>
      </dsp:nvSpPr>
      <dsp:spPr>
        <a:xfrm rot="5400000">
          <a:off x="1210959" y="1976611"/>
          <a:ext cx="110777" cy="110777"/>
        </a:xfrm>
        <a:prstGeom prst="rightArrow">
          <a:avLst>
            <a:gd name="adj1" fmla="val 66700"/>
            <a:gd name="adj2" fmla="val 50000"/>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37C0D7BB-F6E4-3246-B2BF-E557DE4B6E3A}">
      <dsp:nvSpPr>
        <dsp:cNvPr id="0" name=""/>
        <dsp:cNvSpPr/>
      </dsp:nvSpPr>
      <dsp:spPr>
        <a:xfrm>
          <a:off x="317" y="2142777"/>
          <a:ext cx="2532062" cy="633015"/>
        </a:xfrm>
        <a:prstGeom prst="roundRect">
          <a:avLst>
            <a:gd name="adj" fmla="val 10000"/>
          </a:avLst>
        </a:prstGeom>
        <a:solidFill>
          <a:schemeClr val="bg1"/>
        </a:solidFill>
        <a:ln w="6350" cap="flat" cmpd="sng" algn="ctr">
          <a:solidFill>
            <a:schemeClr val="accent1">
              <a:lumMod val="75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NZ" sz="1500" kern="1200"/>
            <a:t>each entry points to one page of the page middle directory</a:t>
          </a:r>
          <a:endParaRPr lang="en-NZ" sz="1500" kern="1200" dirty="0"/>
        </a:p>
      </dsp:txBody>
      <dsp:txXfrm>
        <a:off x="18857" y="2161317"/>
        <a:ext cx="2494982" cy="595935"/>
      </dsp:txXfrm>
    </dsp:sp>
    <dsp:sp modelId="{26EC75B5-304E-B648-9141-C84E132B44BD}">
      <dsp:nvSpPr>
        <dsp:cNvPr id="0" name=""/>
        <dsp:cNvSpPr/>
      </dsp:nvSpPr>
      <dsp:spPr>
        <a:xfrm rot="5400000">
          <a:off x="1210959" y="2831182"/>
          <a:ext cx="110777" cy="110777"/>
        </a:xfrm>
        <a:prstGeom prst="rightArrow">
          <a:avLst>
            <a:gd name="adj1" fmla="val 66700"/>
            <a:gd name="adj2" fmla="val 50000"/>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BEA0435F-E15A-9649-AD47-6ABBAB2093B3}">
      <dsp:nvSpPr>
        <dsp:cNvPr id="0" name=""/>
        <dsp:cNvSpPr/>
      </dsp:nvSpPr>
      <dsp:spPr>
        <a:xfrm>
          <a:off x="317" y="2997348"/>
          <a:ext cx="2532062" cy="633015"/>
        </a:xfrm>
        <a:prstGeom prst="roundRect">
          <a:avLst>
            <a:gd name="adj" fmla="val 10000"/>
          </a:avLst>
        </a:prstGeom>
        <a:solidFill>
          <a:schemeClr val="bg1"/>
        </a:solidFill>
        <a:ln w="6350" cap="flat" cmpd="sng" algn="ctr">
          <a:solidFill>
            <a:schemeClr val="accent1">
              <a:lumMod val="75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NZ" sz="1500" kern="1200" dirty="0"/>
            <a:t>must be in main memory for an active process</a:t>
          </a:r>
        </a:p>
      </dsp:txBody>
      <dsp:txXfrm>
        <a:off x="18857" y="3015888"/>
        <a:ext cx="2494982" cy="595935"/>
      </dsp:txXfrm>
    </dsp:sp>
    <dsp:sp modelId="{BB6FE595-8B9D-3E41-AC6C-C4AEA4FDBF8F}">
      <dsp:nvSpPr>
        <dsp:cNvPr id="0" name=""/>
        <dsp:cNvSpPr/>
      </dsp:nvSpPr>
      <dsp:spPr>
        <a:xfrm>
          <a:off x="2886868" y="433635"/>
          <a:ext cx="2532062" cy="633015"/>
        </a:xfrm>
        <a:prstGeom prst="roundRect">
          <a:avLst>
            <a:gd name="adj" fmla="val 10000"/>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NZ" sz="2000" kern="1200"/>
            <a:t>Page middle directory</a:t>
          </a:r>
          <a:endParaRPr lang="en-NZ" sz="2000" kern="1200" dirty="0"/>
        </a:p>
      </dsp:txBody>
      <dsp:txXfrm>
        <a:off x="2905408" y="452175"/>
        <a:ext cx="2494982" cy="595935"/>
      </dsp:txXfrm>
    </dsp:sp>
    <dsp:sp modelId="{2A50F0A4-9418-C846-AF64-2D3BBCEEBDF9}">
      <dsp:nvSpPr>
        <dsp:cNvPr id="0" name=""/>
        <dsp:cNvSpPr/>
      </dsp:nvSpPr>
      <dsp:spPr>
        <a:xfrm rot="5400000">
          <a:off x="4097511" y="1122040"/>
          <a:ext cx="110777" cy="110777"/>
        </a:xfrm>
        <a:prstGeom prst="rightArrow">
          <a:avLst>
            <a:gd name="adj1" fmla="val 66700"/>
            <a:gd name="adj2" fmla="val 50000"/>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A298849F-AEA1-2C49-AC39-C1897E63456B}">
      <dsp:nvSpPr>
        <dsp:cNvPr id="0" name=""/>
        <dsp:cNvSpPr/>
      </dsp:nvSpPr>
      <dsp:spPr>
        <a:xfrm>
          <a:off x="2886868" y="1288206"/>
          <a:ext cx="2532062" cy="633015"/>
        </a:xfrm>
        <a:prstGeom prst="roundRect">
          <a:avLst>
            <a:gd name="adj" fmla="val 10000"/>
          </a:avLst>
        </a:prstGeom>
        <a:solidFill>
          <a:schemeClr val="bg1"/>
        </a:solidFill>
        <a:ln w="6350" cap="flat" cmpd="sng" algn="ctr">
          <a:solidFill>
            <a:schemeClr val="accent6">
              <a:lumMod val="75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NZ" sz="1500" kern="1200"/>
            <a:t>may span multiple pages</a:t>
          </a:r>
          <a:endParaRPr lang="en-NZ" sz="1500" kern="1200" dirty="0"/>
        </a:p>
      </dsp:txBody>
      <dsp:txXfrm>
        <a:off x="2905408" y="1306746"/>
        <a:ext cx="2494982" cy="595935"/>
      </dsp:txXfrm>
    </dsp:sp>
    <dsp:sp modelId="{6A2D47B0-CDD8-F746-89F0-91B3821DC30C}">
      <dsp:nvSpPr>
        <dsp:cNvPr id="0" name=""/>
        <dsp:cNvSpPr/>
      </dsp:nvSpPr>
      <dsp:spPr>
        <a:xfrm rot="5400000">
          <a:off x="4097511" y="1976611"/>
          <a:ext cx="110777" cy="110777"/>
        </a:xfrm>
        <a:prstGeom prst="rightArrow">
          <a:avLst>
            <a:gd name="adj1" fmla="val 66700"/>
            <a:gd name="adj2" fmla="val 50000"/>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684F7E35-7CCA-BC43-83F2-C46741036902}">
      <dsp:nvSpPr>
        <dsp:cNvPr id="0" name=""/>
        <dsp:cNvSpPr/>
      </dsp:nvSpPr>
      <dsp:spPr>
        <a:xfrm>
          <a:off x="2886868" y="2142777"/>
          <a:ext cx="2532062" cy="633015"/>
        </a:xfrm>
        <a:prstGeom prst="roundRect">
          <a:avLst>
            <a:gd name="adj" fmla="val 10000"/>
          </a:avLst>
        </a:prstGeom>
        <a:solidFill>
          <a:schemeClr val="bg1"/>
        </a:solidFill>
        <a:ln w="6350" cap="flat" cmpd="sng" algn="ctr">
          <a:solidFill>
            <a:schemeClr val="accent6">
              <a:lumMod val="75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NZ" sz="1500" kern="1200"/>
            <a:t>each entry points to one page in the page table</a:t>
          </a:r>
          <a:endParaRPr lang="en-NZ" sz="1500" kern="1200" dirty="0"/>
        </a:p>
      </dsp:txBody>
      <dsp:txXfrm>
        <a:off x="2905408" y="2161317"/>
        <a:ext cx="2494982" cy="595935"/>
      </dsp:txXfrm>
    </dsp:sp>
    <dsp:sp modelId="{7D8442DE-AEB8-894B-9A4F-97B5C7828A29}">
      <dsp:nvSpPr>
        <dsp:cNvPr id="0" name=""/>
        <dsp:cNvSpPr/>
      </dsp:nvSpPr>
      <dsp:spPr>
        <a:xfrm>
          <a:off x="5773420" y="433635"/>
          <a:ext cx="2532062" cy="63301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NZ" sz="2000" kern="1200"/>
            <a:t>Page table</a:t>
          </a:r>
          <a:endParaRPr lang="en-NZ" sz="2000" kern="1200" dirty="0"/>
        </a:p>
      </dsp:txBody>
      <dsp:txXfrm>
        <a:off x="5791960" y="452175"/>
        <a:ext cx="2494982" cy="595935"/>
      </dsp:txXfrm>
    </dsp:sp>
    <dsp:sp modelId="{551F86AF-E7CC-9042-B6D8-92F684EEFAEA}">
      <dsp:nvSpPr>
        <dsp:cNvPr id="0" name=""/>
        <dsp:cNvSpPr/>
      </dsp:nvSpPr>
      <dsp:spPr>
        <a:xfrm rot="5400000">
          <a:off x="6984062" y="1122040"/>
          <a:ext cx="110777" cy="110777"/>
        </a:xfrm>
        <a:prstGeom prst="rightArrow">
          <a:avLst>
            <a:gd name="adj1" fmla="val 66700"/>
            <a:gd name="adj2" fmla="val 50000"/>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E03F493F-DAF3-9C49-94B3-553820CCD50B}">
      <dsp:nvSpPr>
        <dsp:cNvPr id="0" name=""/>
        <dsp:cNvSpPr/>
      </dsp:nvSpPr>
      <dsp:spPr>
        <a:xfrm>
          <a:off x="5773420" y="1288206"/>
          <a:ext cx="2532062" cy="633015"/>
        </a:xfrm>
        <a:prstGeom prst="roundRect">
          <a:avLst>
            <a:gd name="adj" fmla="val 10000"/>
          </a:avLst>
        </a:prstGeom>
        <a:solidFill>
          <a:schemeClr val="bg1"/>
        </a:solidFill>
        <a:ln w="6350" cap="flat" cmpd="sng" algn="ctr">
          <a:solidFill>
            <a:schemeClr val="accent1">
              <a:lumMod val="75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NZ" sz="1500" kern="1200"/>
            <a:t>may also span multiple pages</a:t>
          </a:r>
          <a:endParaRPr lang="en-NZ" sz="1500" kern="1200" dirty="0"/>
        </a:p>
      </dsp:txBody>
      <dsp:txXfrm>
        <a:off x="5791960" y="1306746"/>
        <a:ext cx="2494982" cy="595935"/>
      </dsp:txXfrm>
    </dsp:sp>
    <dsp:sp modelId="{12ACF83D-0FBA-3F4D-A482-69A573DC47B6}">
      <dsp:nvSpPr>
        <dsp:cNvPr id="0" name=""/>
        <dsp:cNvSpPr/>
      </dsp:nvSpPr>
      <dsp:spPr>
        <a:xfrm rot="5400000">
          <a:off x="6984062" y="1976611"/>
          <a:ext cx="110777" cy="110777"/>
        </a:xfrm>
        <a:prstGeom prst="rightArrow">
          <a:avLst>
            <a:gd name="adj1" fmla="val 66700"/>
            <a:gd name="adj2" fmla="val 50000"/>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7970D26F-3BEE-5C40-A191-542FFC2E056A}">
      <dsp:nvSpPr>
        <dsp:cNvPr id="0" name=""/>
        <dsp:cNvSpPr/>
      </dsp:nvSpPr>
      <dsp:spPr>
        <a:xfrm>
          <a:off x="5773420" y="2142777"/>
          <a:ext cx="2532062" cy="633015"/>
        </a:xfrm>
        <a:prstGeom prst="roundRect">
          <a:avLst>
            <a:gd name="adj" fmla="val 10000"/>
          </a:avLst>
        </a:prstGeom>
        <a:solidFill>
          <a:schemeClr val="bg1"/>
        </a:solidFill>
        <a:ln w="6350" cap="flat" cmpd="sng" algn="ctr">
          <a:solidFill>
            <a:schemeClr val="accent1">
              <a:lumMod val="75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NZ" sz="1500" kern="1200"/>
            <a:t>each entry refers to one virtual page of the process</a:t>
          </a:r>
          <a:endParaRPr lang="en-NZ" sz="1500" kern="1200" dirty="0"/>
        </a:p>
      </dsp:txBody>
      <dsp:txXfrm>
        <a:off x="5791960" y="2161317"/>
        <a:ext cx="2494982" cy="595935"/>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2" name="AutoShape 1"/>
          <p:cNvSpPr>
            <a:spLocks noChangeArrowheads="1"/>
          </p:cNvSpPr>
          <p:nvPr/>
        </p:nvSpPr>
        <p:spPr bwMode="auto">
          <a:xfrm>
            <a:off x="0" y="0"/>
            <a:ext cx="6858000" cy="9144000"/>
          </a:xfrm>
          <a:prstGeom prst="roundRect">
            <a:avLst>
              <a:gd name="adj" fmla="val 23"/>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cs typeface="Arial" panose="020B0604020202020204" pitchFamily="34" charset="0"/>
            </a:endParaRPr>
          </a:p>
        </p:txBody>
      </p:sp>
      <p:sp>
        <p:nvSpPr>
          <p:cNvPr id="30723" name="AutoShape 2"/>
          <p:cNvSpPr>
            <a:spLocks noChangeArrowheads="1"/>
          </p:cNvSpPr>
          <p:nvPr/>
        </p:nvSpPr>
        <p:spPr bwMode="auto">
          <a:xfrm>
            <a:off x="0" y="0"/>
            <a:ext cx="6858000" cy="9144000"/>
          </a:xfrm>
          <a:prstGeom prst="roundRect">
            <a:avLst>
              <a:gd name="adj" fmla="val 23"/>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cs typeface="Arial" panose="020B0604020202020204" pitchFamily="34" charset="0"/>
            </a:endParaRPr>
          </a:p>
        </p:txBody>
      </p:sp>
      <p:sp>
        <p:nvSpPr>
          <p:cNvPr id="30724" name="AutoShape 3"/>
          <p:cNvSpPr>
            <a:spLocks noChangeArrowheads="1"/>
          </p:cNvSpPr>
          <p:nvPr/>
        </p:nvSpPr>
        <p:spPr bwMode="auto">
          <a:xfrm>
            <a:off x="0" y="0"/>
            <a:ext cx="6858000" cy="9144000"/>
          </a:xfrm>
          <a:prstGeom prst="roundRect">
            <a:avLst>
              <a:gd name="adj" fmla="val 23"/>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cs typeface="Arial" panose="020B0604020202020204" pitchFamily="34" charset="0"/>
            </a:endParaRPr>
          </a:p>
        </p:txBody>
      </p:sp>
      <p:sp>
        <p:nvSpPr>
          <p:cNvPr id="30725" name="AutoShape 4"/>
          <p:cNvSpPr>
            <a:spLocks noChangeArrowheads="1"/>
          </p:cNvSpPr>
          <p:nvPr/>
        </p:nvSpPr>
        <p:spPr bwMode="auto">
          <a:xfrm>
            <a:off x="0" y="0"/>
            <a:ext cx="6858000" cy="9144000"/>
          </a:xfrm>
          <a:prstGeom prst="roundRect">
            <a:avLst>
              <a:gd name="adj" fmla="val 23"/>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cs typeface="Arial" panose="020B0604020202020204" pitchFamily="34" charset="0"/>
            </a:endParaRPr>
          </a:p>
        </p:txBody>
      </p:sp>
      <p:sp>
        <p:nvSpPr>
          <p:cNvPr id="30726" name="AutoShape 5"/>
          <p:cNvSpPr>
            <a:spLocks noChangeArrowheads="1"/>
          </p:cNvSpPr>
          <p:nvPr/>
        </p:nvSpPr>
        <p:spPr bwMode="auto">
          <a:xfrm>
            <a:off x="0" y="0"/>
            <a:ext cx="6858000" cy="9144000"/>
          </a:xfrm>
          <a:prstGeom prst="roundRect">
            <a:avLst>
              <a:gd name="adj" fmla="val 23"/>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cs typeface="Arial" panose="020B0604020202020204" pitchFamily="34" charset="0"/>
            </a:endParaRPr>
          </a:p>
        </p:txBody>
      </p:sp>
      <p:sp>
        <p:nvSpPr>
          <p:cNvPr id="30727" name="AutoShape 6"/>
          <p:cNvSpPr>
            <a:spLocks noChangeArrowheads="1"/>
          </p:cNvSpPr>
          <p:nvPr/>
        </p:nvSpPr>
        <p:spPr bwMode="auto">
          <a:xfrm>
            <a:off x="0" y="0"/>
            <a:ext cx="6858000" cy="9144000"/>
          </a:xfrm>
          <a:prstGeom prst="roundRect">
            <a:avLst>
              <a:gd name="adj" fmla="val 23"/>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cs typeface="Arial" panose="020B0604020202020204" pitchFamily="34" charset="0"/>
            </a:endParaRPr>
          </a:p>
        </p:txBody>
      </p:sp>
      <p:sp>
        <p:nvSpPr>
          <p:cNvPr id="30728" name="Text Box 7"/>
          <p:cNvSpPr txBox="1">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cs typeface="Arial" panose="020B0604020202020204" pitchFamily="34" charset="0"/>
            </a:endParaRPr>
          </a:p>
        </p:txBody>
      </p:sp>
      <p:sp>
        <p:nvSpPr>
          <p:cNvPr id="2" name="Rectangle 8"/>
          <p:cNvSpPr>
            <a:spLocks noGrp="1" noChangeArrowheads="1"/>
          </p:cNvSpPr>
          <p:nvPr>
            <p:ph type="dt"/>
          </p:nvPr>
        </p:nvSpPr>
        <p:spPr bwMode="auto">
          <a:xfrm>
            <a:off x="3884613" y="0"/>
            <a:ext cx="2962275"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lgn="r" eaLnBrk="1" hangingPunct="1">
              <a:buClrTx/>
              <a:buSzPct val="100000"/>
              <a:buFontTx/>
              <a:buNone/>
              <a:tabLst>
                <a:tab pos="723900" algn="l"/>
                <a:tab pos="1447800" algn="l"/>
                <a:tab pos="2171700" algn="l"/>
                <a:tab pos="2895600" algn="l"/>
              </a:tabLst>
              <a:defRPr sz="1200">
                <a:solidFill>
                  <a:srgbClr val="000000"/>
                </a:solidFill>
                <a:latin typeface="Calibri" panose="020F0502020204030204" pitchFamily="34" charset="0"/>
                <a:ea typeface="+mn-ea"/>
                <a:cs typeface="Segoe UI" panose="020B0502040204020203" pitchFamily="34" charset="0"/>
              </a:defRPr>
            </a:lvl1pPr>
          </a:lstStyle>
          <a:p>
            <a:pPr>
              <a:defRPr/>
            </a:pPr>
            <a:endParaRPr lang="en-US" altLang="en-US"/>
          </a:p>
        </p:txBody>
      </p:sp>
      <p:sp>
        <p:nvSpPr>
          <p:cNvPr id="30730" name="Rectangle 9"/>
          <p:cNvSpPr>
            <a:spLocks noGrp="1" noRot="1" noChangeAspect="1" noChangeArrowheads="1"/>
          </p:cNvSpPr>
          <p:nvPr>
            <p:ph type="sldImg"/>
          </p:nvPr>
        </p:nvSpPr>
        <p:spPr bwMode="auto">
          <a:xfrm>
            <a:off x="1143000" y="685800"/>
            <a:ext cx="4562475" cy="3419475"/>
          </a:xfrm>
          <a:prstGeom prst="rect">
            <a:avLst/>
          </a:prstGeom>
          <a:noFill/>
          <a:ln w="126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Rectangle 10"/>
          <p:cNvSpPr>
            <a:spLocks noGrp="1" noChangeArrowheads="1"/>
          </p:cNvSpPr>
          <p:nvPr>
            <p:ph type="body"/>
          </p:nvPr>
        </p:nvSpPr>
        <p:spPr bwMode="auto">
          <a:xfrm>
            <a:off x="685800" y="4343400"/>
            <a:ext cx="5476875" cy="410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endParaRPr lang="en-US" altLang="en-US" noProof="0"/>
          </a:p>
        </p:txBody>
      </p:sp>
      <p:sp>
        <p:nvSpPr>
          <p:cNvPr id="30732" name="Text Box 11"/>
          <p:cNvSpPr txBox="1">
            <a:spLocks noChangeArrowheads="1"/>
          </p:cNvSpPr>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cs typeface="Arial" panose="020B0604020202020204" pitchFamily="34" charset="0"/>
            </a:endParaRPr>
          </a:p>
        </p:txBody>
      </p:sp>
      <p:sp>
        <p:nvSpPr>
          <p:cNvPr id="4" name="Rectangle 12"/>
          <p:cNvSpPr>
            <a:spLocks noGrp="1" noChangeArrowheads="1"/>
          </p:cNvSpPr>
          <p:nvPr>
            <p:ph type="sldNum"/>
          </p:nvPr>
        </p:nvSpPr>
        <p:spPr bwMode="auto">
          <a:xfrm>
            <a:off x="3884613" y="8685213"/>
            <a:ext cx="2962275"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b" anchorCtr="0" compatLnSpc="1">
            <a:prstTxWarp prst="textNoShape">
              <a:avLst/>
            </a:prstTxWarp>
          </a:bodyPr>
          <a:lstStyle>
            <a:lvl1pPr algn="r" eaLnBrk="1" hangingPunct="1">
              <a:buSzPct val="100000"/>
              <a:tabLst>
                <a:tab pos="723900" algn="l"/>
                <a:tab pos="1447800" algn="l"/>
                <a:tab pos="2171700" algn="l"/>
                <a:tab pos="2895600" algn="l"/>
              </a:tabLst>
              <a:defRPr sz="1200">
                <a:solidFill>
                  <a:srgbClr val="000000"/>
                </a:solidFill>
                <a:latin typeface="Calibri" panose="020F0502020204030204" pitchFamily="34" charset="0"/>
                <a:ea typeface="ＭＳ Ｐゴシック" charset="-128"/>
              </a:defRPr>
            </a:lvl1pPr>
          </a:lstStyle>
          <a:p>
            <a:pPr>
              <a:defRPr/>
            </a:pPr>
            <a:fld id="{48158F62-49F6-411E-9CF7-46F25F5B09EF}" type="slidenum">
              <a:rPr lang="en-US" altLang="en-US"/>
              <a:pPr>
                <a:defRPr/>
              </a:pPr>
              <a:t>‹#›</a:t>
            </a:fld>
            <a:endParaRPr lang="en-US" altLang="en-US"/>
          </a:p>
        </p:txBody>
      </p:sp>
    </p:spTree>
    <p:extLst>
      <p:ext uri="{BB962C8B-B14F-4D97-AF65-F5344CB8AC3E}">
        <p14:creationId xmlns:p14="http://schemas.microsoft.com/office/powerpoint/2010/main" val="1233897301"/>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S PGothic" panose="020B0600070205080204" pitchFamily="34" charset="-128"/>
        <a:cs typeface="ＭＳ Ｐゴシック" charset="0"/>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S PGothic" panose="020B0600070205080204" pitchFamily="34" charset="-128"/>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S PGothic" panose="020B0600070205080204" pitchFamily="34" charset="-128"/>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S PGothic" panose="020B0600070205080204" pitchFamily="34" charset="-128"/>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C9AF5E59-7238-4954-940F-4CB58F0B7D31}" type="slidenum">
              <a:rPr lang="en-US" altLang="en-US" smtClean="0">
                <a:solidFill>
                  <a:srgbClr val="000000"/>
                </a:solidFill>
                <a:latin typeface="Calibri" panose="020F0502020204030204" pitchFamily="34" charset="0"/>
              </a:rPr>
              <a:pPr/>
              <a:t>1</a:t>
            </a:fld>
            <a:endParaRPr lang="en-US" altLang="en-US">
              <a:solidFill>
                <a:srgbClr val="000000"/>
              </a:solidFill>
              <a:latin typeface="Calibri" panose="020F0502020204030204" pitchFamily="34" charset="0"/>
            </a:endParaRPr>
          </a:p>
        </p:txBody>
      </p:sp>
      <p:sp>
        <p:nvSpPr>
          <p:cNvPr id="32771"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2772" name="Text Box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dirty="0"/>
              <a:t>“Operating Systems: Internal and Design Principles”, 7/e, by William Stallings, Chapter 8 “</a:t>
            </a:r>
            <a:r>
              <a:rPr lang="en-GB" altLang="ja-JP" dirty="0"/>
              <a:t>Virtual Memory</a:t>
            </a:r>
            <a:r>
              <a:rPr lang="en-US" altLang="en-US" dirty="0"/>
              <a:t>”</a:t>
            </a:r>
            <a:r>
              <a:rPr lang="en-US" altLang="ja-JP" dirty="0"/>
              <a:t>.</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dirty="0"/>
          </a:p>
        </p:txBody>
      </p:sp>
      <p:sp>
        <p:nvSpPr>
          <p:cNvPr id="32773"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r" eaLnBrk="1" hangingPunct="1">
              <a:buSzPct val="100000"/>
            </a:pPr>
            <a:fld id="{B5814F25-8E65-413A-BC1F-3369CF3C027B}" type="slidenum">
              <a:rPr lang="en-US" altLang="en-US" sz="1200">
                <a:solidFill>
                  <a:srgbClr val="000000"/>
                </a:solidFill>
                <a:latin typeface="Calibri" panose="020F0502020204030204" pitchFamily="34" charset="0"/>
                <a:cs typeface="Arial" panose="020B0604020202020204" pitchFamily="34" charset="0"/>
              </a:rPr>
              <a:pPr algn="r" eaLnBrk="1" hangingPunct="1">
                <a:buSzPct val="100000"/>
              </a:pPr>
              <a:t>1</a:t>
            </a:fld>
            <a:endParaRPr lang="en-US" altLang="en-US" sz="120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052525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346"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B5EC8E4E-1E40-4DB7-A2D7-E91299853B54}" type="slidenum">
              <a:rPr lang="en-US" altLang="en-US" smtClean="0">
                <a:solidFill>
                  <a:srgbClr val="000000"/>
                </a:solidFill>
                <a:latin typeface="Calibri" panose="020F0502020204030204" pitchFamily="34" charset="0"/>
              </a:rPr>
              <a:pPr/>
              <a:t>15</a:t>
            </a:fld>
            <a:endParaRPr lang="en-US" altLang="en-US">
              <a:solidFill>
                <a:srgbClr val="000000"/>
              </a:solidFill>
              <a:latin typeface="Calibri" panose="020F0502020204030204" pitchFamily="34" charset="0"/>
            </a:endParaRPr>
          </a:p>
        </p:txBody>
      </p:sp>
      <p:sp>
        <p:nvSpPr>
          <p:cNvPr id="57347" name="Rectangle 2"/>
          <p:cNvSpPr>
            <a:spLocks noGrp="1" noRot="1" noChangeAspect="1" noChangeArrowheads="1" noTextEdit="1"/>
          </p:cNvSpPr>
          <p:nvPr>
            <p:ph type="sldImg"/>
          </p:nvPr>
        </p:nvSpPr>
        <p:spPr>
          <a:xfrm>
            <a:off x="1143000" y="685800"/>
            <a:ext cx="4572000" cy="3429000"/>
          </a:xfrm>
          <a:ln/>
        </p:spPr>
      </p:sp>
      <p:sp>
        <p:nvSpPr>
          <p:cNvPr id="124932" name="Text Box 3"/>
          <p:cNvSpPr>
            <a:spLocks noGrp="1" noChangeArrowheads="1"/>
          </p:cNvSpPr>
          <p:nvPr>
            <p:ph type="body" idx="1"/>
          </p:nvPr>
        </p:nvSpPr>
        <p:spPr>
          <a:xfrm>
            <a:off x="685800" y="4343400"/>
            <a:ext cx="5486400" cy="4114800"/>
          </a:xfrm>
          <a:ln/>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ct val="90000"/>
              </a:lnSpc>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100" b="1" i="1">
                <a:latin typeface="Calibri" charset="0"/>
                <a:ea typeface="ＭＳ Ｐゴシック" charset="0"/>
                <a:cs typeface="+mn-cs"/>
              </a:rPr>
              <a:t>PAGE TABLE STRUCTURE </a:t>
            </a:r>
            <a:r>
              <a:rPr lang="en-US" sz="1100" i="1">
                <a:latin typeface="Calibri" charset="0"/>
                <a:ea typeface="ＭＳ Ｐゴシック" charset="0"/>
                <a:cs typeface="+mn-cs"/>
              </a:rPr>
              <a:t>The basic mechanism for reading a word from memory</a:t>
            </a:r>
          </a:p>
          <a:p>
            <a:pPr>
              <a:lnSpc>
                <a:spcPct val="90000"/>
              </a:lnSpc>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100">
                <a:latin typeface="Calibri" charset="0"/>
                <a:ea typeface="ＭＳ Ｐゴシック" charset="0"/>
                <a:cs typeface="+mn-cs"/>
              </a:rPr>
              <a:t>involves the translation of a virtual, or logical, address, consisting of page number</a:t>
            </a:r>
          </a:p>
          <a:p>
            <a:pPr>
              <a:lnSpc>
                <a:spcPct val="90000"/>
              </a:lnSpc>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100">
                <a:latin typeface="Calibri" charset="0"/>
                <a:ea typeface="ＭＳ Ｐゴシック" charset="0"/>
                <a:cs typeface="+mn-cs"/>
              </a:rPr>
              <a:t>and offset, into a physical address, consisting of frame number and offset, using a</a:t>
            </a:r>
          </a:p>
          <a:p>
            <a:pPr>
              <a:lnSpc>
                <a:spcPct val="90000"/>
              </a:lnSpc>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100">
                <a:latin typeface="Calibri" charset="0"/>
                <a:ea typeface="ＭＳ Ｐゴシック" charset="0"/>
                <a:cs typeface="+mn-cs"/>
              </a:rPr>
              <a:t>page table. Because the page table is of variable length, depending on the size of the</a:t>
            </a:r>
          </a:p>
          <a:p>
            <a:pPr>
              <a:lnSpc>
                <a:spcPct val="90000"/>
              </a:lnSpc>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100">
                <a:latin typeface="Calibri" charset="0"/>
                <a:ea typeface="ＭＳ Ｐゴシック" charset="0"/>
                <a:cs typeface="+mn-cs"/>
              </a:rPr>
              <a:t>process, we cannot expect to hold it in registers. Instead, it must be in main memory</a:t>
            </a:r>
          </a:p>
          <a:p>
            <a:pPr>
              <a:lnSpc>
                <a:spcPct val="90000"/>
              </a:lnSpc>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100">
                <a:latin typeface="Calibri" charset="0"/>
                <a:ea typeface="ＭＳ Ｐゴシック" charset="0"/>
                <a:cs typeface="+mn-cs"/>
              </a:rPr>
              <a:t>to be accessed. Figure 8.3 suggests a hardware implementation. When a particular</a:t>
            </a:r>
          </a:p>
          <a:p>
            <a:pPr>
              <a:lnSpc>
                <a:spcPct val="90000"/>
              </a:lnSpc>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100">
                <a:latin typeface="Calibri" charset="0"/>
                <a:ea typeface="ＭＳ Ｐゴシック" charset="0"/>
                <a:cs typeface="+mn-cs"/>
              </a:rPr>
              <a:t>process is running, a register holds the starting address of the page table for that</a:t>
            </a:r>
          </a:p>
          <a:p>
            <a:pPr>
              <a:lnSpc>
                <a:spcPct val="90000"/>
              </a:lnSpc>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100">
                <a:latin typeface="Calibri" charset="0"/>
                <a:ea typeface="ＭＳ Ｐゴシック" charset="0"/>
                <a:cs typeface="+mn-cs"/>
              </a:rPr>
              <a:t>process. The page number of a virtual address is used to index that table and look</a:t>
            </a:r>
          </a:p>
          <a:p>
            <a:pPr>
              <a:lnSpc>
                <a:spcPct val="90000"/>
              </a:lnSpc>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100">
                <a:latin typeface="Calibri" charset="0"/>
                <a:ea typeface="ＭＳ Ｐゴシック" charset="0"/>
                <a:cs typeface="+mn-cs"/>
              </a:rPr>
              <a:t>up the corresponding frame number. This is combined with the offset portion of the</a:t>
            </a:r>
          </a:p>
          <a:p>
            <a:pPr>
              <a:lnSpc>
                <a:spcPct val="90000"/>
              </a:lnSpc>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100">
                <a:latin typeface="Calibri" charset="0"/>
                <a:ea typeface="ＭＳ Ｐゴシック" charset="0"/>
                <a:cs typeface="+mn-cs"/>
              </a:rPr>
              <a:t>virtual address to produce the desired real address. Typically, the page number field</a:t>
            </a:r>
          </a:p>
          <a:p>
            <a:pPr>
              <a:lnSpc>
                <a:spcPct val="90000"/>
              </a:lnSpc>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100">
                <a:latin typeface="Calibri" charset="0"/>
                <a:ea typeface="ＭＳ Ｐゴシック" charset="0"/>
                <a:cs typeface="+mn-cs"/>
              </a:rPr>
              <a:t>is longer than the frame number field ( </a:t>
            </a:r>
            <a:r>
              <a:rPr lang="en-US" sz="1100" i="1">
                <a:latin typeface="Calibri" charset="0"/>
                <a:ea typeface="ＭＳ Ｐゴシック" charset="0"/>
                <a:cs typeface="+mn-cs"/>
              </a:rPr>
              <a:t>nm ).</a:t>
            </a:r>
          </a:p>
        </p:txBody>
      </p:sp>
      <p:sp>
        <p:nvSpPr>
          <p:cNvPr id="57349" name="Text Box 4"/>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r" eaLnBrk="1" hangingPunct="1">
              <a:buSzPct val="100000"/>
            </a:pPr>
            <a:fld id="{679AFF27-78ED-491C-B006-9D367EF40C69}" type="slidenum">
              <a:rPr lang="en-US" altLang="en-US" sz="1200">
                <a:solidFill>
                  <a:srgbClr val="000000"/>
                </a:solidFill>
                <a:latin typeface="Calibri" panose="020F0502020204030204" pitchFamily="34" charset="0"/>
                <a:cs typeface="Arial" panose="020B0604020202020204" pitchFamily="34" charset="0"/>
              </a:rPr>
              <a:pPr algn="r" eaLnBrk="1" hangingPunct="1">
                <a:buSzPct val="100000"/>
              </a:pPr>
              <a:t>15</a:t>
            </a:fld>
            <a:endParaRPr lang="en-US" altLang="en-US" sz="120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056748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394"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E7A8284E-F23F-422A-B410-1061CDE4BEBA}" type="slidenum">
              <a:rPr lang="en-US" altLang="en-US" smtClean="0">
                <a:solidFill>
                  <a:srgbClr val="000000"/>
                </a:solidFill>
                <a:latin typeface="Calibri" panose="020F0502020204030204" pitchFamily="34" charset="0"/>
              </a:rPr>
              <a:pPr/>
              <a:t>16</a:t>
            </a:fld>
            <a:endParaRPr lang="en-US" altLang="en-US">
              <a:solidFill>
                <a:srgbClr val="000000"/>
              </a:solidFill>
              <a:latin typeface="Calibri" panose="020F0502020204030204" pitchFamily="34" charset="0"/>
            </a:endParaRPr>
          </a:p>
        </p:txBody>
      </p:sp>
      <p:sp>
        <p:nvSpPr>
          <p:cNvPr id="59395" name="Rectangle 2"/>
          <p:cNvSpPr>
            <a:spLocks noGrp="1" noRot="1" noChangeAspect="1" noChangeArrowheads="1" noTextEdit="1"/>
          </p:cNvSpPr>
          <p:nvPr>
            <p:ph type="sldImg"/>
          </p:nvPr>
        </p:nvSpPr>
        <p:spPr>
          <a:xfrm>
            <a:off x="1143000" y="685800"/>
            <a:ext cx="4572000" cy="3429000"/>
          </a:xfrm>
          <a:ln/>
        </p:spPr>
      </p:sp>
      <p:sp>
        <p:nvSpPr>
          <p:cNvPr id="126980" name="Text Box 3"/>
          <p:cNvSpPr>
            <a:spLocks noGrp="1" noChangeArrowheads="1"/>
          </p:cNvSpPr>
          <p:nvPr>
            <p:ph type="body" idx="1"/>
          </p:nvPr>
        </p:nvSpPr>
        <p:spPr>
          <a:xfrm>
            <a:off x="685800" y="4343400"/>
            <a:ext cx="5486400" cy="4114800"/>
          </a:xfrm>
          <a:ln/>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100">
                <a:latin typeface="Calibri" charset="0"/>
                <a:ea typeface="ＭＳ Ｐゴシック" charset="0"/>
                <a:cs typeface="+mn-cs"/>
              </a:rPr>
              <a:t>The term </a:t>
            </a:r>
            <a:r>
              <a:rPr lang="en-US" sz="1100" i="1">
                <a:latin typeface="Calibri" charset="0"/>
                <a:ea typeface="ＭＳ Ｐゴシック" charset="0"/>
                <a:cs typeface="+mn-cs"/>
              </a:rPr>
              <a:t>virtual memory is usually associated with systems that employ paging,</a:t>
            </a:r>
          </a:p>
          <a:p>
            <a:pPr>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100">
                <a:latin typeface="Calibri" charset="0"/>
                <a:ea typeface="ＭＳ Ｐゴシック" charset="0"/>
                <a:cs typeface="+mn-cs"/>
              </a:rPr>
              <a:t>although virtual memory based on segmentation is also used and is discussed next.</a:t>
            </a:r>
          </a:p>
          <a:p>
            <a:pPr>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100">
                <a:latin typeface="Calibri" charset="0"/>
                <a:ea typeface="ＭＳ Ｐゴシック" charset="0"/>
                <a:cs typeface="+mn-cs"/>
              </a:rPr>
              <a:t>The use of paging to achieve virtual memory was first reported for the Atlas computer</a:t>
            </a:r>
          </a:p>
          <a:p>
            <a:pPr>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100">
                <a:latin typeface="Calibri" charset="0"/>
                <a:ea typeface="ＭＳ Ｐゴシック" charset="0"/>
                <a:cs typeface="+mn-cs"/>
              </a:rPr>
              <a:t>[KILB62] and soon came into widespread commercial use.</a:t>
            </a:r>
          </a:p>
          <a:p>
            <a:pPr>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100">
                <a:latin typeface="Calibri" charset="0"/>
                <a:ea typeface="ＭＳ Ｐゴシック" charset="0"/>
                <a:cs typeface="+mn-cs"/>
              </a:rPr>
              <a:t>In the discussion of simple paging, we indicated that each process has its</a:t>
            </a:r>
          </a:p>
          <a:p>
            <a:pPr>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100">
                <a:latin typeface="Calibri" charset="0"/>
                <a:ea typeface="ＭＳ Ｐゴシック" charset="0"/>
                <a:cs typeface="+mn-cs"/>
              </a:rPr>
              <a:t>own page table, and when all of its pages are loaded into main memory, the page table </a:t>
            </a:r>
          </a:p>
          <a:p>
            <a:pPr>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100">
                <a:latin typeface="Calibri" charset="0"/>
                <a:ea typeface="ＭＳ Ｐゴシック" charset="0"/>
                <a:cs typeface="+mn-cs"/>
              </a:rPr>
              <a:t>for a process is created and loaded into main memory. Each page table entry</a:t>
            </a:r>
          </a:p>
          <a:p>
            <a:pPr>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100">
                <a:latin typeface="Calibri" charset="0"/>
                <a:ea typeface="ＭＳ Ｐゴシック" charset="0"/>
                <a:cs typeface="+mn-cs"/>
              </a:rPr>
              <a:t>(PTE) contains the frame number of the corresponding page in main memory. A</a:t>
            </a:r>
          </a:p>
          <a:p>
            <a:pPr>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100">
                <a:latin typeface="Calibri" charset="0"/>
                <a:ea typeface="ＭＳ Ｐゴシック" charset="0"/>
                <a:cs typeface="+mn-cs"/>
              </a:rPr>
              <a:t>page table is also needed for a virtual memory scheme based on paging.</a:t>
            </a:r>
          </a:p>
        </p:txBody>
      </p:sp>
      <p:sp>
        <p:nvSpPr>
          <p:cNvPr id="59397" name="Text Box 4"/>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r" eaLnBrk="1" hangingPunct="1">
              <a:buSzPct val="100000"/>
            </a:pPr>
            <a:fld id="{599AC4AA-845B-40CD-B446-FEA4315900BC}" type="slidenum">
              <a:rPr lang="en-US" altLang="en-US" sz="1200">
                <a:solidFill>
                  <a:srgbClr val="000000"/>
                </a:solidFill>
                <a:latin typeface="Calibri" panose="020F0502020204030204" pitchFamily="34" charset="0"/>
                <a:cs typeface="Arial" panose="020B0604020202020204" pitchFamily="34" charset="0"/>
              </a:rPr>
              <a:pPr algn="r" eaLnBrk="1" hangingPunct="1">
                <a:buSzPct val="100000"/>
              </a:pPr>
              <a:t>16</a:t>
            </a:fld>
            <a:endParaRPr lang="en-US" altLang="en-US" sz="120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8620933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42"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097661A4-BD74-4A5B-9E16-11005EA908C4}" type="slidenum">
              <a:rPr lang="en-US" altLang="en-US" smtClean="0">
                <a:solidFill>
                  <a:srgbClr val="000000"/>
                </a:solidFill>
                <a:latin typeface="Calibri" panose="020F0502020204030204" pitchFamily="34" charset="0"/>
              </a:rPr>
              <a:pPr/>
              <a:t>17</a:t>
            </a:fld>
            <a:endParaRPr lang="en-US" altLang="en-US">
              <a:solidFill>
                <a:srgbClr val="000000"/>
              </a:solidFill>
              <a:latin typeface="Calibri" panose="020F0502020204030204" pitchFamily="34" charset="0"/>
            </a:endParaRPr>
          </a:p>
        </p:txBody>
      </p:sp>
      <p:sp>
        <p:nvSpPr>
          <p:cNvPr id="61443" name="Rectangle 2"/>
          <p:cNvSpPr>
            <a:spLocks noGrp="1" noRot="1" noChangeAspect="1" noChangeArrowheads="1" noTextEdit="1"/>
          </p:cNvSpPr>
          <p:nvPr>
            <p:ph type="sldImg"/>
          </p:nvPr>
        </p:nvSpPr>
        <p:spPr>
          <a:xfrm>
            <a:off x="1143000" y="685800"/>
            <a:ext cx="4572000" cy="3429000"/>
          </a:xfrm>
          <a:ln/>
        </p:spPr>
      </p:sp>
      <p:sp>
        <p:nvSpPr>
          <p:cNvPr id="129028" name="Rectangle 3"/>
          <p:cNvSpPr>
            <a:spLocks noGrp="1" noChangeArrowheads="1"/>
          </p:cNvSpPr>
          <p:nvPr>
            <p:ph type="body" idx="1"/>
          </p:nvPr>
        </p:nvSpPr>
        <p:spPr>
          <a:xfrm>
            <a:off x="685800" y="4343400"/>
            <a:ext cx="5486400" cy="4114800"/>
          </a:xfrm>
          <a:ln/>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buFont typeface="Times New Roman" charset="0"/>
              <a:buNone/>
              <a:defRPr/>
            </a:pPr>
            <a:endParaRPr lang="en-US">
              <a:latin typeface="Times New Roman" charset="0"/>
              <a:ea typeface="ＭＳ Ｐゴシック" charset="0"/>
              <a:cs typeface="+mn-cs"/>
            </a:endParaRPr>
          </a:p>
        </p:txBody>
      </p:sp>
    </p:spTree>
    <p:extLst>
      <p:ext uri="{BB962C8B-B14F-4D97-AF65-F5344CB8AC3E}">
        <p14:creationId xmlns:p14="http://schemas.microsoft.com/office/powerpoint/2010/main" val="23013784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3490"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025D8970-9270-4B12-969B-BBE2187570CC}" type="slidenum">
              <a:rPr lang="en-US" altLang="en-US" smtClean="0">
                <a:solidFill>
                  <a:srgbClr val="000000"/>
                </a:solidFill>
                <a:latin typeface="Calibri" panose="020F0502020204030204" pitchFamily="34" charset="0"/>
              </a:rPr>
              <a:pPr/>
              <a:t>18</a:t>
            </a:fld>
            <a:endParaRPr lang="en-US" altLang="en-US">
              <a:solidFill>
                <a:srgbClr val="000000"/>
              </a:solidFill>
              <a:latin typeface="Calibri" panose="020F0502020204030204" pitchFamily="34" charset="0"/>
            </a:endParaRPr>
          </a:p>
        </p:txBody>
      </p:sp>
      <p:sp>
        <p:nvSpPr>
          <p:cNvPr id="63491" name="Rectangle 2"/>
          <p:cNvSpPr>
            <a:spLocks noGrp="1" noRot="1" noChangeAspect="1" noChangeArrowheads="1" noTextEdit="1"/>
          </p:cNvSpPr>
          <p:nvPr>
            <p:ph type="sldImg"/>
          </p:nvPr>
        </p:nvSpPr>
        <p:spPr>
          <a:xfrm>
            <a:off x="1143000" y="685800"/>
            <a:ext cx="4570413" cy="3427413"/>
          </a:xfrm>
          <a:ln/>
        </p:spPr>
      </p:sp>
      <p:sp>
        <p:nvSpPr>
          <p:cNvPr id="131076" name="Rectangle 3"/>
          <p:cNvSpPr>
            <a:spLocks noGrp="1" noChangeArrowheads="1"/>
          </p:cNvSpPr>
          <p:nvPr>
            <p:ph type="body" idx="1"/>
          </p:nvPr>
        </p:nvSpPr>
        <p:spPr>
          <a:xfrm>
            <a:off x="685800" y="4343400"/>
            <a:ext cx="5484813" cy="4114800"/>
          </a:xfrm>
          <a:ln/>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buFont typeface="Times New Roman" charset="0"/>
              <a:buNone/>
              <a:defRPr/>
            </a:pPr>
            <a:endParaRPr lang="en-US">
              <a:latin typeface="Times New Roman" charset="0"/>
              <a:ea typeface="ＭＳ Ｐゴシック" charset="0"/>
              <a:cs typeface="+mn-cs"/>
            </a:endParaRPr>
          </a:p>
        </p:txBody>
      </p:sp>
    </p:spTree>
    <p:extLst>
      <p:ext uri="{BB962C8B-B14F-4D97-AF65-F5344CB8AC3E}">
        <p14:creationId xmlns:p14="http://schemas.microsoft.com/office/powerpoint/2010/main" val="930325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5538"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EA00D792-8801-4AF1-B5DD-CC2AC941238A}" type="slidenum">
              <a:rPr lang="en-US" altLang="en-US" smtClean="0">
                <a:solidFill>
                  <a:srgbClr val="000000"/>
                </a:solidFill>
                <a:latin typeface="Calibri" panose="020F0502020204030204" pitchFamily="34" charset="0"/>
              </a:rPr>
              <a:pPr/>
              <a:t>19</a:t>
            </a:fld>
            <a:endParaRPr lang="en-US" altLang="en-US">
              <a:solidFill>
                <a:srgbClr val="000000"/>
              </a:solidFill>
              <a:latin typeface="Calibri" panose="020F0502020204030204" pitchFamily="34" charset="0"/>
            </a:endParaRPr>
          </a:p>
        </p:txBody>
      </p:sp>
      <p:sp>
        <p:nvSpPr>
          <p:cNvPr id="65539" name="Rectangle 2"/>
          <p:cNvSpPr>
            <a:spLocks noGrp="1" noRot="1" noChangeAspect="1" noChangeArrowheads="1" noTextEdit="1"/>
          </p:cNvSpPr>
          <p:nvPr>
            <p:ph type="sldImg"/>
          </p:nvPr>
        </p:nvSpPr>
        <p:spPr>
          <a:xfrm>
            <a:off x="1143000" y="685800"/>
            <a:ext cx="4572000" cy="3429000"/>
          </a:xfrm>
          <a:ln/>
        </p:spPr>
      </p:sp>
      <p:sp>
        <p:nvSpPr>
          <p:cNvPr id="133124" name="Text Box 3"/>
          <p:cNvSpPr>
            <a:spLocks noGrp="1" noChangeArrowheads="1"/>
          </p:cNvSpPr>
          <p:nvPr>
            <p:ph type="body" idx="1"/>
          </p:nvPr>
        </p:nvSpPr>
        <p:spPr>
          <a:xfrm>
            <a:off x="685800" y="4343400"/>
            <a:ext cx="5486400" cy="4114800"/>
          </a:xfrm>
          <a:ln/>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Figure 8.4 shows an example of a two-level scheme typical for use with a</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32-bit address. If we assume byte-level addressing and 4-kbyte (2 12 ) pages, then the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4-Gbyte (2 32 ) virtual address space is composed of 2 20 pages. If each of these pages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is mapped by a 4-byte page table entry, we can create a user page table composed of</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2 20 PTEs requiring 4 Mbytes (2 22 ). This huge user page table, occupying 2 10 pages,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can be kept in virtual memory and mapped by a root page table with 2 10 PTEs occupying</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4 Kbyte (2 12 ) of main memory.</a:t>
            </a:r>
          </a:p>
        </p:txBody>
      </p:sp>
      <p:sp>
        <p:nvSpPr>
          <p:cNvPr id="65541" name="Text Box 4"/>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r" eaLnBrk="1" hangingPunct="1">
              <a:buSzPct val="100000"/>
            </a:pPr>
            <a:fld id="{0DE0C556-1F82-4AB1-9A31-14AC8B3ACAE2}" type="slidenum">
              <a:rPr lang="en-US" altLang="en-US" sz="1200">
                <a:solidFill>
                  <a:srgbClr val="000000"/>
                </a:solidFill>
                <a:latin typeface="Calibri" panose="020F0502020204030204" pitchFamily="34" charset="0"/>
                <a:cs typeface="Arial" panose="020B0604020202020204" pitchFamily="34" charset="0"/>
              </a:rPr>
              <a:pPr algn="r" eaLnBrk="1" hangingPunct="1">
                <a:buSzPct val="100000"/>
              </a:pPr>
              <a:t>19</a:t>
            </a:fld>
            <a:endParaRPr lang="en-US" altLang="en-US" sz="120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42636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586"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D0210278-79D4-4D56-994A-3870510B8CD9}" type="slidenum">
              <a:rPr lang="en-US" altLang="en-US" smtClean="0">
                <a:solidFill>
                  <a:srgbClr val="000000"/>
                </a:solidFill>
                <a:latin typeface="Calibri" panose="020F0502020204030204" pitchFamily="34" charset="0"/>
              </a:rPr>
              <a:pPr/>
              <a:t>21</a:t>
            </a:fld>
            <a:endParaRPr lang="en-US" altLang="en-US">
              <a:solidFill>
                <a:srgbClr val="000000"/>
              </a:solidFill>
              <a:latin typeface="Calibri" panose="020F0502020204030204" pitchFamily="34" charset="0"/>
            </a:endParaRPr>
          </a:p>
        </p:txBody>
      </p:sp>
      <p:sp>
        <p:nvSpPr>
          <p:cNvPr id="67587" name="Rectangle 2"/>
          <p:cNvSpPr>
            <a:spLocks noGrp="1" noRot="1" noChangeAspect="1" noChangeArrowheads="1" noTextEdit="1"/>
          </p:cNvSpPr>
          <p:nvPr>
            <p:ph type="sldImg"/>
          </p:nvPr>
        </p:nvSpPr>
        <p:spPr>
          <a:xfrm>
            <a:off x="1143000" y="685800"/>
            <a:ext cx="4572000" cy="3429000"/>
          </a:xfrm>
          <a:ln/>
        </p:spPr>
      </p:sp>
      <p:sp>
        <p:nvSpPr>
          <p:cNvPr id="135172" name="Text Box 3"/>
          <p:cNvSpPr>
            <a:spLocks noGrp="1" noChangeArrowheads="1"/>
          </p:cNvSpPr>
          <p:nvPr>
            <p:ph type="body" idx="1"/>
          </p:nvPr>
        </p:nvSpPr>
        <p:spPr>
          <a:xfrm>
            <a:off x="685800" y="4343400"/>
            <a:ext cx="5486400" cy="4179888"/>
          </a:xfrm>
          <a:ln/>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b="1" i="1" dirty="0">
                <a:latin typeface="Calibri" panose="020F0502020204030204" pitchFamily="34" charset="0"/>
                <a:ea typeface="ＭＳ Ｐゴシック" charset="-128"/>
              </a:rPr>
              <a:t>INVERTED PAGE TABLE </a:t>
            </a:r>
            <a:r>
              <a:rPr lang="en-US" altLang="en-US" i="1" dirty="0">
                <a:latin typeface="Calibri" panose="020F0502020204030204" pitchFamily="34" charset="0"/>
                <a:ea typeface="ＭＳ Ｐゴシック" charset="-128"/>
              </a:rPr>
              <a:t>A drawback of the type of page tables that we have been</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dirty="0">
                <a:latin typeface="Calibri" panose="020F0502020204030204" pitchFamily="34" charset="0"/>
                <a:ea typeface="ＭＳ Ｐゴシック" charset="-128"/>
              </a:rPr>
              <a:t>discussing is that their size is proportional to that of the virtual address space.</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altLang="en-US" dirty="0">
              <a:latin typeface="Calibri" panose="020F0502020204030204" pitchFamily="34" charset="0"/>
              <a:ea typeface="ＭＳ Ｐゴシック" charset="-128"/>
            </a:endParaRP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dirty="0">
                <a:latin typeface="Calibri" panose="020F0502020204030204" pitchFamily="34" charset="0"/>
                <a:ea typeface="ＭＳ Ｐゴシック" charset="-128"/>
              </a:rPr>
              <a:t>An alternative approach to the use of one or multiple-level page tables is the</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dirty="0">
                <a:latin typeface="Calibri" panose="020F0502020204030204" pitchFamily="34" charset="0"/>
                <a:ea typeface="ＭＳ Ｐゴシック" charset="-128"/>
              </a:rPr>
              <a:t>use of an </a:t>
            </a:r>
            <a:r>
              <a:rPr lang="en-US" altLang="en-US" b="1" dirty="0">
                <a:latin typeface="Calibri" panose="020F0502020204030204" pitchFamily="34" charset="0"/>
                <a:ea typeface="ＭＳ Ｐゴシック" charset="-128"/>
              </a:rPr>
              <a:t>inverted page table structure. </a:t>
            </a:r>
            <a:r>
              <a:rPr lang="en-US" altLang="en-US" dirty="0">
                <a:latin typeface="Calibri" panose="020F0502020204030204" pitchFamily="34" charset="0"/>
                <a:ea typeface="ＭＳ Ｐゴシック" charset="-128"/>
              </a:rPr>
              <a:t>Variations on this approach are used on</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dirty="0">
                <a:latin typeface="Calibri" panose="020F0502020204030204" pitchFamily="34" charset="0"/>
                <a:ea typeface="ＭＳ Ｐゴシック" charset="-128"/>
              </a:rPr>
              <a:t>the PowerPC, </a:t>
            </a:r>
            <a:r>
              <a:rPr lang="en-US" altLang="en-US" dirty="0" err="1">
                <a:latin typeface="Calibri" panose="020F0502020204030204" pitchFamily="34" charset="0"/>
                <a:ea typeface="ＭＳ Ｐゴシック" charset="-128"/>
              </a:rPr>
              <a:t>UltraSPARC</a:t>
            </a:r>
            <a:r>
              <a:rPr lang="en-US" altLang="en-US" dirty="0">
                <a:latin typeface="Calibri" panose="020F0502020204030204" pitchFamily="34" charset="0"/>
                <a:ea typeface="ＭＳ Ｐゴシック" charset="-128"/>
              </a:rPr>
              <a:t>, and the IA-64 architecture. An implementation of the</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dirty="0">
                <a:latin typeface="Calibri" panose="020F0502020204030204" pitchFamily="34" charset="0"/>
                <a:ea typeface="ＭＳ Ｐゴシック" charset="-128"/>
              </a:rPr>
              <a:t>Mach operating system on the RT-PC also uses this technique.</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altLang="en-US" dirty="0">
              <a:latin typeface="Calibri" panose="020F0502020204030204" pitchFamily="34" charset="0"/>
              <a:ea typeface="ＭＳ Ｐゴシック" charset="-128"/>
            </a:endParaRP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dirty="0">
                <a:latin typeface="Calibri" panose="020F0502020204030204" pitchFamily="34" charset="0"/>
                <a:ea typeface="ＭＳ Ｐゴシック" charset="-128"/>
              </a:rPr>
              <a:t>In this approach, the page number portion of a virtual address is mapped into a</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dirty="0">
                <a:latin typeface="Calibri" panose="020F0502020204030204" pitchFamily="34" charset="0"/>
                <a:ea typeface="ＭＳ Ｐゴシック" charset="-128"/>
              </a:rPr>
              <a:t>hash value using a simple hashing function. 1 The hash value is a pointer to the inverted</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dirty="0">
                <a:latin typeface="Calibri" panose="020F0502020204030204" pitchFamily="34" charset="0"/>
                <a:ea typeface="ＭＳ Ｐゴシック" charset="-128"/>
              </a:rPr>
              <a:t>page table, which contains the page table entries. There is one entry in the inverted</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dirty="0">
                <a:latin typeface="Calibri" panose="020F0502020204030204" pitchFamily="34" charset="0"/>
                <a:ea typeface="ＭＳ Ｐゴシック" charset="-128"/>
              </a:rPr>
              <a:t>page table for each real memory page frame rather than one per virtual page. Thus,</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dirty="0">
                <a:latin typeface="Calibri" panose="020F0502020204030204" pitchFamily="34" charset="0"/>
                <a:ea typeface="ＭＳ Ｐゴシック" charset="-128"/>
              </a:rPr>
              <a:t>a fixed proportion of real memory is required for the tables regardless of the number</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dirty="0">
                <a:latin typeface="Calibri" panose="020F0502020204030204" pitchFamily="34" charset="0"/>
                <a:ea typeface="ＭＳ Ｐゴシック" charset="-128"/>
              </a:rPr>
              <a:t>of processes or virtual pages supported. Because more than one virtual address may</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dirty="0">
                <a:latin typeface="Calibri" panose="020F0502020204030204" pitchFamily="34" charset="0"/>
                <a:ea typeface="ＭＳ Ｐゴシック" charset="-128"/>
              </a:rPr>
              <a:t>map into the same hash table entry, a chaining technique is used for managing the</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dirty="0">
                <a:latin typeface="Calibri" panose="020F0502020204030204" pitchFamily="34" charset="0"/>
                <a:ea typeface="ＭＳ Ｐゴシック" charset="-128"/>
              </a:rPr>
              <a:t>overflow. The hashing technique results in chains that are typically short—between</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dirty="0">
                <a:latin typeface="Calibri" panose="020F0502020204030204" pitchFamily="34" charset="0"/>
                <a:ea typeface="ＭＳ Ｐゴシック" charset="-128"/>
              </a:rPr>
              <a:t>one and two entries. The page table’s structure is called </a:t>
            </a:r>
            <a:r>
              <a:rPr lang="en-US" altLang="en-US" i="1" dirty="0">
                <a:latin typeface="Calibri" panose="020F0502020204030204" pitchFamily="34" charset="0"/>
                <a:ea typeface="ＭＳ Ｐゴシック" charset="-128"/>
              </a:rPr>
              <a:t>inverted because it indexes</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dirty="0">
                <a:latin typeface="Calibri" panose="020F0502020204030204" pitchFamily="34" charset="0"/>
                <a:ea typeface="ＭＳ Ｐゴシック" charset="-128"/>
              </a:rPr>
              <a:t>page table entries by frame number rather than by virtual page number.</a:t>
            </a:r>
          </a:p>
        </p:txBody>
      </p:sp>
      <p:sp>
        <p:nvSpPr>
          <p:cNvPr id="67589" name="Text Box 4"/>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r" eaLnBrk="1" hangingPunct="1">
              <a:buSzPct val="100000"/>
            </a:pPr>
            <a:fld id="{007B7003-AA69-4F27-99C3-A972AC8F0240}" type="slidenum">
              <a:rPr lang="en-US" altLang="en-US" sz="1200">
                <a:solidFill>
                  <a:srgbClr val="000000"/>
                </a:solidFill>
                <a:latin typeface="Calibri" panose="020F0502020204030204" pitchFamily="34" charset="0"/>
                <a:cs typeface="Arial" panose="020B0604020202020204" pitchFamily="34" charset="0"/>
              </a:rPr>
              <a:pPr algn="r" eaLnBrk="1" hangingPunct="1">
                <a:buSzPct val="100000"/>
              </a:pPr>
              <a:t>21</a:t>
            </a:fld>
            <a:endParaRPr lang="en-US" altLang="en-US" sz="120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194383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682"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A6A3A8A7-8466-4DA7-915C-B750405A647C}" type="slidenum">
              <a:rPr lang="en-US" altLang="en-US" smtClean="0">
                <a:solidFill>
                  <a:srgbClr val="000000"/>
                </a:solidFill>
                <a:latin typeface="Calibri" panose="020F0502020204030204" pitchFamily="34" charset="0"/>
              </a:rPr>
              <a:pPr/>
              <a:t>22</a:t>
            </a:fld>
            <a:endParaRPr lang="en-US" altLang="en-US">
              <a:solidFill>
                <a:srgbClr val="000000"/>
              </a:solidFill>
              <a:latin typeface="Calibri" panose="020F0502020204030204" pitchFamily="34" charset="0"/>
            </a:endParaRPr>
          </a:p>
        </p:txBody>
      </p:sp>
      <p:sp>
        <p:nvSpPr>
          <p:cNvPr id="71683" name="Rectangle 2"/>
          <p:cNvSpPr>
            <a:spLocks noGrp="1" noRot="1" noChangeAspect="1" noChangeArrowheads="1" noTextEdit="1"/>
          </p:cNvSpPr>
          <p:nvPr>
            <p:ph type="sldImg"/>
          </p:nvPr>
        </p:nvSpPr>
        <p:spPr>
          <a:xfrm>
            <a:off x="1143000" y="685800"/>
            <a:ext cx="4572000" cy="3429000"/>
          </a:xfrm>
          <a:ln/>
        </p:spPr>
      </p:sp>
      <p:sp>
        <p:nvSpPr>
          <p:cNvPr id="137220" name="Text Box 3"/>
          <p:cNvSpPr>
            <a:spLocks noGrp="1" noChangeArrowheads="1"/>
          </p:cNvSpPr>
          <p:nvPr>
            <p:ph type="body" idx="1"/>
          </p:nvPr>
        </p:nvSpPr>
        <p:spPr>
          <a:xfrm>
            <a:off x="685800" y="4343400"/>
            <a:ext cx="5486400" cy="4114800"/>
          </a:xfrm>
          <a:ln/>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dirty="0">
                <a:latin typeface="Calibri" charset="0"/>
                <a:ea typeface="ＭＳ Ｐゴシック" charset="0"/>
                <a:cs typeface="+mn-cs"/>
              </a:rPr>
              <a:t>Figure 8.6 shows a typical implementation of the inverted page table approach.</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dirty="0">
                <a:latin typeface="Calibri" charset="0"/>
                <a:ea typeface="ＭＳ Ｐゴシック" charset="0"/>
                <a:cs typeface="+mn-cs"/>
              </a:rPr>
              <a:t>For a physical memory size of 2 </a:t>
            </a:r>
            <a:r>
              <a:rPr lang="en-US" i="1" dirty="0">
                <a:latin typeface="Calibri" charset="0"/>
                <a:ea typeface="ＭＳ Ｐゴシック" charset="0"/>
                <a:cs typeface="+mn-cs"/>
              </a:rPr>
              <a:t>m frames, the inverted page table contains 2 m entries,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dirty="0">
                <a:latin typeface="Calibri" charset="0"/>
                <a:ea typeface="ＭＳ Ｐゴシック" charset="0"/>
                <a:cs typeface="+mn-cs"/>
              </a:rPr>
              <a:t>so that the </a:t>
            </a:r>
            <a:r>
              <a:rPr lang="en-US" i="1" dirty="0" err="1">
                <a:latin typeface="Calibri" charset="0"/>
                <a:ea typeface="ＭＳ Ｐゴシック" charset="0"/>
                <a:cs typeface="+mn-cs"/>
              </a:rPr>
              <a:t>ith</a:t>
            </a:r>
            <a:r>
              <a:rPr lang="en-US" i="1" dirty="0">
                <a:latin typeface="Calibri" charset="0"/>
                <a:ea typeface="ＭＳ Ｐゴシック" charset="0"/>
                <a:cs typeface="+mn-cs"/>
              </a:rPr>
              <a:t> entry refers to frame </a:t>
            </a:r>
            <a:r>
              <a:rPr lang="en-US" i="1" dirty="0" err="1">
                <a:latin typeface="Calibri" charset="0"/>
                <a:ea typeface="ＭＳ Ｐゴシック" charset="0"/>
                <a:cs typeface="+mn-cs"/>
              </a:rPr>
              <a:t>i</a:t>
            </a:r>
            <a:r>
              <a:rPr lang="en-US" i="1" dirty="0">
                <a:latin typeface="Calibri" charset="0"/>
                <a:ea typeface="ＭＳ Ｐゴシック" charset="0"/>
                <a:cs typeface="+mn-cs"/>
              </a:rPr>
              <a:t> .</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i="1" dirty="0">
              <a:latin typeface="Calibri" charset="0"/>
              <a:ea typeface="ＭＳ Ｐゴシック" charset="0"/>
              <a:cs typeface="+mn-cs"/>
            </a:endParaRP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dirty="0">
                <a:latin typeface="Calibri" charset="0"/>
                <a:ea typeface="ＭＳ Ｐゴシック" charset="0"/>
                <a:cs typeface="+mn-cs"/>
              </a:rPr>
              <a:t>In this example, the virtual address includes an </a:t>
            </a:r>
            <a:r>
              <a:rPr lang="en-US" i="1" dirty="0">
                <a:latin typeface="Calibri" charset="0"/>
                <a:ea typeface="ＭＳ Ｐゴシック" charset="0"/>
                <a:cs typeface="+mn-cs"/>
              </a:rPr>
              <a:t>n -bit page number, with n&gt;m .</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dirty="0">
                <a:latin typeface="Calibri" charset="0"/>
                <a:ea typeface="ＭＳ Ｐゴシック" charset="0"/>
                <a:cs typeface="+mn-cs"/>
              </a:rPr>
              <a:t>The hash function maps the </a:t>
            </a:r>
            <a:r>
              <a:rPr lang="en-US" i="1" dirty="0">
                <a:latin typeface="Calibri" charset="0"/>
                <a:ea typeface="ＭＳ Ｐゴシック" charset="0"/>
                <a:cs typeface="+mn-cs"/>
              </a:rPr>
              <a:t>n -bit page number into an m -bit quantity, which is used</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dirty="0">
                <a:latin typeface="Calibri" charset="0"/>
                <a:ea typeface="ＭＳ Ｐゴシック" charset="0"/>
                <a:cs typeface="+mn-cs"/>
              </a:rPr>
              <a:t>to index into the inverted page table.</a:t>
            </a:r>
          </a:p>
        </p:txBody>
      </p:sp>
      <p:sp>
        <p:nvSpPr>
          <p:cNvPr id="71685" name="Text Box 4"/>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r" eaLnBrk="1" hangingPunct="1">
              <a:buSzPct val="100000"/>
            </a:pPr>
            <a:fld id="{C3C4EECA-5129-4198-BAC1-3173498C1CCE}" type="slidenum">
              <a:rPr lang="en-US" altLang="en-US" sz="1200">
                <a:solidFill>
                  <a:srgbClr val="000000"/>
                </a:solidFill>
                <a:latin typeface="Calibri" panose="020F0502020204030204" pitchFamily="34" charset="0"/>
                <a:cs typeface="Arial" panose="020B0604020202020204" pitchFamily="34" charset="0"/>
              </a:rPr>
              <a:pPr algn="r" eaLnBrk="1" hangingPunct="1">
                <a:buSzPct val="100000"/>
              </a:pPr>
              <a:t>22</a:t>
            </a:fld>
            <a:endParaRPr lang="en-US" altLang="en-US" sz="120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6343069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730"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4E5A4C18-762D-4ECA-ADBC-4387B77FF563}" type="slidenum">
              <a:rPr lang="en-US" altLang="en-US" smtClean="0">
                <a:solidFill>
                  <a:srgbClr val="000000"/>
                </a:solidFill>
                <a:latin typeface="Calibri" panose="020F0502020204030204" pitchFamily="34" charset="0"/>
              </a:rPr>
              <a:pPr/>
              <a:t>23</a:t>
            </a:fld>
            <a:endParaRPr lang="en-US" altLang="en-US">
              <a:solidFill>
                <a:srgbClr val="000000"/>
              </a:solidFill>
              <a:latin typeface="Calibri" panose="020F0502020204030204" pitchFamily="34" charset="0"/>
            </a:endParaRPr>
          </a:p>
        </p:txBody>
      </p:sp>
      <p:sp>
        <p:nvSpPr>
          <p:cNvPr id="73731" name="Rectangle 2"/>
          <p:cNvSpPr>
            <a:spLocks noGrp="1" noRot="1" noChangeAspect="1" noChangeArrowheads="1" noTextEdit="1"/>
          </p:cNvSpPr>
          <p:nvPr>
            <p:ph type="sldImg"/>
          </p:nvPr>
        </p:nvSpPr>
        <p:spPr>
          <a:xfrm>
            <a:off x="1143000" y="685800"/>
            <a:ext cx="4572000" cy="3429000"/>
          </a:xfrm>
          <a:ln/>
        </p:spPr>
      </p:sp>
      <p:sp>
        <p:nvSpPr>
          <p:cNvPr id="141316" name="Text Box 3"/>
          <p:cNvSpPr>
            <a:spLocks noGrp="1" noChangeArrowheads="1"/>
          </p:cNvSpPr>
          <p:nvPr>
            <p:ph type="body" idx="1"/>
          </p:nvPr>
        </p:nvSpPr>
        <p:spPr>
          <a:xfrm>
            <a:off x="685800" y="4343400"/>
            <a:ext cx="5486400" cy="4114800"/>
          </a:xfrm>
          <a:ln/>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b="1" i="1">
                <a:latin typeface="Calibri" charset="0"/>
                <a:ea typeface="ＭＳ Ｐゴシック" charset="0"/>
                <a:cs typeface="+mn-cs"/>
              </a:rPr>
              <a:t>TRANSLATION LOOKASIDE BUFFER </a:t>
            </a:r>
            <a:r>
              <a:rPr lang="en-US" i="1">
                <a:latin typeface="Calibri" charset="0"/>
                <a:ea typeface="ＭＳ Ｐゴシック" charset="0"/>
                <a:cs typeface="+mn-cs"/>
              </a:rPr>
              <a:t>In principle, every virtual memory reference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can cause two physical memory accesses: one to fetch the appropriate page table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entry and one to fetch the desired data. Thus, a straightforward virtual memory</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scheme would have the effect of doubling the memory access time. To overcome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this problem, most virtual memory schemes make use of a special high-speed cache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for page table entries, usually called a </a:t>
            </a:r>
            <a:r>
              <a:rPr lang="en-US" b="1">
                <a:latin typeface="Calibri" charset="0"/>
                <a:ea typeface="ＭＳ Ｐゴシック" charset="0"/>
                <a:cs typeface="+mn-cs"/>
              </a:rPr>
              <a:t>translation lookaside buffer (TLB) . This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cache functions in the same way as a memory cache (see Chapter 1 ) and contains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those page table entries that have been most recently used.</a:t>
            </a:r>
          </a:p>
        </p:txBody>
      </p:sp>
      <p:sp>
        <p:nvSpPr>
          <p:cNvPr id="73733" name="Text Box 4"/>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r" eaLnBrk="1" hangingPunct="1">
              <a:buSzPct val="100000"/>
            </a:pPr>
            <a:fld id="{E0F8B0F6-FDA3-4191-83FE-C2F62DFCBBE4}" type="slidenum">
              <a:rPr lang="en-US" altLang="en-US" sz="1200">
                <a:solidFill>
                  <a:srgbClr val="000000"/>
                </a:solidFill>
                <a:latin typeface="Calibri" panose="020F0502020204030204" pitchFamily="34" charset="0"/>
                <a:cs typeface="Arial" panose="020B0604020202020204" pitchFamily="34" charset="0"/>
              </a:rPr>
              <a:pPr algn="r" eaLnBrk="1" hangingPunct="1">
                <a:buSzPct val="100000"/>
              </a:pPr>
              <a:t>23</a:t>
            </a:fld>
            <a:endParaRPr lang="en-US" altLang="en-US" sz="120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239340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778"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5AF0BE4C-C685-4633-90FD-475E1347BCC1}" type="slidenum">
              <a:rPr lang="en-US" altLang="en-US" smtClean="0">
                <a:solidFill>
                  <a:srgbClr val="000000"/>
                </a:solidFill>
                <a:latin typeface="Calibri" panose="020F0502020204030204" pitchFamily="34" charset="0"/>
              </a:rPr>
              <a:pPr/>
              <a:t>24</a:t>
            </a:fld>
            <a:endParaRPr lang="en-US" altLang="en-US">
              <a:solidFill>
                <a:srgbClr val="000000"/>
              </a:solidFill>
              <a:latin typeface="Calibri" panose="020F0502020204030204" pitchFamily="34" charset="0"/>
            </a:endParaRPr>
          </a:p>
        </p:txBody>
      </p:sp>
      <p:sp>
        <p:nvSpPr>
          <p:cNvPr id="75779" name="Rectangle 2"/>
          <p:cNvSpPr>
            <a:spLocks noGrp="1" noRot="1" noChangeAspect="1" noChangeArrowheads="1" noTextEdit="1"/>
          </p:cNvSpPr>
          <p:nvPr>
            <p:ph type="sldImg"/>
          </p:nvPr>
        </p:nvSpPr>
        <p:spPr>
          <a:xfrm>
            <a:off x="1143000" y="685800"/>
            <a:ext cx="4572000" cy="3429000"/>
          </a:xfrm>
          <a:ln/>
        </p:spPr>
      </p:sp>
      <p:sp>
        <p:nvSpPr>
          <p:cNvPr id="143364" name="Text Box 3"/>
          <p:cNvSpPr>
            <a:spLocks noGrp="1" noChangeArrowheads="1"/>
          </p:cNvSpPr>
          <p:nvPr>
            <p:ph type="body" idx="1"/>
          </p:nvPr>
        </p:nvSpPr>
        <p:spPr>
          <a:xfrm>
            <a:off x="685800" y="4343400"/>
            <a:ext cx="5486400" cy="4114800"/>
          </a:xfrm>
          <a:ln/>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a:latin typeface="Calibri" panose="020F0502020204030204" pitchFamily="34" charset="0"/>
                <a:ea typeface="ＭＳ Ｐゴシック" charset="-128"/>
              </a:rPr>
              <a:t>The organization of</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a:latin typeface="Calibri" panose="020F0502020204030204" pitchFamily="34" charset="0"/>
                <a:ea typeface="ＭＳ Ｐゴシック" charset="-128"/>
              </a:rPr>
              <a:t>the resulting paging hardware is illustrated in Figure 8.7 . Given a virtual address,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a:latin typeface="Calibri" panose="020F0502020204030204" pitchFamily="34" charset="0"/>
                <a:ea typeface="ＭＳ Ｐゴシック" charset="-128"/>
              </a:rPr>
              <a:t>the processor will first examine the TLB. If the desired page table entry is present</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a:latin typeface="Calibri" panose="020F0502020204030204" pitchFamily="34" charset="0"/>
                <a:ea typeface="ＭＳ Ｐゴシック" charset="-128"/>
              </a:rPr>
              <a:t>( </a:t>
            </a:r>
            <a:r>
              <a:rPr lang="en-US" altLang="en-US" i="1">
                <a:latin typeface="Calibri" panose="020F0502020204030204" pitchFamily="34" charset="0"/>
                <a:ea typeface="ＭＳ Ｐゴシック" charset="-128"/>
              </a:rPr>
              <a:t>TLB hit ), then the frame number is retrieved and the real address is formed. If the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a:latin typeface="Calibri" panose="020F0502020204030204" pitchFamily="34" charset="0"/>
                <a:ea typeface="ＭＳ Ｐゴシック" charset="-128"/>
              </a:rPr>
              <a:t>desired page table entry is not found ( </a:t>
            </a:r>
            <a:r>
              <a:rPr lang="en-US" altLang="en-US" i="1">
                <a:latin typeface="Calibri" panose="020F0502020204030204" pitchFamily="34" charset="0"/>
                <a:ea typeface="ＭＳ Ｐゴシック" charset="-128"/>
              </a:rPr>
              <a:t>TLB miss ), then the processor uses the page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a:latin typeface="Calibri" panose="020F0502020204030204" pitchFamily="34" charset="0"/>
                <a:ea typeface="ＭＳ Ｐゴシック" charset="-128"/>
              </a:rPr>
              <a:t>number to index the process page table and examine the corresponding page table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a:latin typeface="Calibri" panose="020F0502020204030204" pitchFamily="34" charset="0"/>
                <a:ea typeface="ＭＳ Ｐゴシック" charset="-128"/>
              </a:rPr>
              <a:t>entry. If the “present bit” is set, then the page is in main memory, and the processor</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a:latin typeface="Calibri" panose="020F0502020204030204" pitchFamily="34" charset="0"/>
                <a:ea typeface="ＭＳ Ｐゴシック" charset="-128"/>
              </a:rPr>
              <a:t>can retrieve the frame number from the page table entry to form the real address.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a:latin typeface="Calibri" panose="020F0502020204030204" pitchFamily="34" charset="0"/>
                <a:ea typeface="ＭＳ Ｐゴシック" charset="-128"/>
              </a:rPr>
              <a:t>The processor also updates the TLB to include this new page table entry. Finally,</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a:latin typeface="Calibri" panose="020F0502020204030204" pitchFamily="34" charset="0"/>
                <a:ea typeface="ＭＳ Ｐゴシック" charset="-128"/>
              </a:rPr>
              <a:t>if the present bit is not set, then the desired page is not in main memory and a</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a:latin typeface="Calibri" panose="020F0502020204030204" pitchFamily="34" charset="0"/>
                <a:ea typeface="ＭＳ Ｐゴシック" charset="-128"/>
              </a:rPr>
              <a:t>memory access fault, called a </a:t>
            </a:r>
            <a:r>
              <a:rPr lang="en-US" altLang="en-US" b="1">
                <a:latin typeface="Calibri" panose="020F0502020204030204" pitchFamily="34" charset="0"/>
                <a:ea typeface="ＭＳ Ｐゴシック" charset="-128"/>
              </a:rPr>
              <a:t>page fault </a:t>
            </a:r>
            <a:r>
              <a:rPr lang="en-US" altLang="en-US">
                <a:latin typeface="Calibri" panose="020F0502020204030204" pitchFamily="34" charset="0"/>
                <a:ea typeface="ＭＳ Ｐゴシック" charset="-128"/>
              </a:rPr>
              <a:t>, is issued. At this point, we leave the realm</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a:latin typeface="Calibri" panose="020F0502020204030204" pitchFamily="34" charset="0"/>
                <a:ea typeface="ＭＳ Ｐゴシック" charset="-128"/>
              </a:rPr>
              <a:t>of hardware and invoke the operating system, which loads the needed page and</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a:latin typeface="Calibri" panose="020F0502020204030204" pitchFamily="34" charset="0"/>
                <a:ea typeface="ＭＳ Ｐゴシック" charset="-128"/>
              </a:rPr>
              <a:t>updates the page table.</a:t>
            </a:r>
          </a:p>
        </p:txBody>
      </p:sp>
      <p:sp>
        <p:nvSpPr>
          <p:cNvPr id="75781" name="Text Box 4"/>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r" eaLnBrk="1" hangingPunct="1">
              <a:buSzPct val="100000"/>
            </a:pPr>
            <a:fld id="{6F9FAF68-747F-4BA9-BE8F-6062DA3DF96D}" type="slidenum">
              <a:rPr lang="en-US" altLang="en-US" sz="1200">
                <a:solidFill>
                  <a:srgbClr val="000000"/>
                </a:solidFill>
                <a:latin typeface="Calibri" panose="020F0502020204030204" pitchFamily="34" charset="0"/>
                <a:cs typeface="Arial" panose="020B0604020202020204" pitchFamily="34" charset="0"/>
              </a:rPr>
              <a:pPr algn="r" eaLnBrk="1" hangingPunct="1">
                <a:buSzPct val="100000"/>
              </a:pPr>
              <a:t>24</a:t>
            </a:fld>
            <a:endParaRPr lang="en-US" altLang="en-US" sz="120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658329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874"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C9D0163A-0278-4BF6-9BB5-C0FD337DA66A}" type="slidenum">
              <a:rPr lang="en-US" altLang="en-US" smtClean="0">
                <a:solidFill>
                  <a:srgbClr val="000000"/>
                </a:solidFill>
                <a:latin typeface="Calibri" panose="020F0502020204030204" pitchFamily="34" charset="0"/>
              </a:rPr>
              <a:pPr/>
              <a:t>25</a:t>
            </a:fld>
            <a:endParaRPr lang="en-US" altLang="en-US">
              <a:solidFill>
                <a:srgbClr val="000000"/>
              </a:solidFill>
              <a:latin typeface="Calibri" panose="020F0502020204030204" pitchFamily="34" charset="0"/>
            </a:endParaRPr>
          </a:p>
        </p:txBody>
      </p:sp>
      <p:sp>
        <p:nvSpPr>
          <p:cNvPr id="79875" name="Rectangle 2"/>
          <p:cNvSpPr>
            <a:spLocks noGrp="1" noRot="1" noChangeAspect="1" noChangeArrowheads="1" noTextEdit="1"/>
          </p:cNvSpPr>
          <p:nvPr>
            <p:ph type="sldImg"/>
          </p:nvPr>
        </p:nvSpPr>
        <p:spPr>
          <a:xfrm>
            <a:off x="1143000" y="685800"/>
            <a:ext cx="4572000" cy="3429000"/>
          </a:xfrm>
          <a:ln/>
        </p:spPr>
      </p:sp>
      <p:sp>
        <p:nvSpPr>
          <p:cNvPr id="147460" name="Text Box 3"/>
          <p:cNvSpPr>
            <a:spLocks noGrp="1" noChangeArrowheads="1"/>
          </p:cNvSpPr>
          <p:nvPr>
            <p:ph type="body" idx="1"/>
          </p:nvPr>
        </p:nvSpPr>
        <p:spPr>
          <a:xfrm>
            <a:off x="685800" y="4343400"/>
            <a:ext cx="5486400" cy="4114800"/>
          </a:xfrm>
          <a:ln/>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There are a number of additional details concerning the actual organization</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of the TLB. Because the TLB contains only some of the entries in a full page table,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we cannot simply index into the TLB based on page number. Instead, each entry</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in the TLB must include the page number as well as the complete page table entry.</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The processor is equipped with hardware that allows it to interrogate simultaneously</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a number of TLB entries to determine if there is a match on page number.</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This technique is referred to as </a:t>
            </a:r>
            <a:r>
              <a:rPr lang="en-US" b="1">
                <a:latin typeface="Calibri" charset="0"/>
                <a:ea typeface="ＭＳ Ｐゴシック" charset="0"/>
                <a:cs typeface="+mn-cs"/>
              </a:rPr>
              <a:t>associative mapping </a:t>
            </a:r>
            <a:r>
              <a:rPr lang="en-US">
                <a:latin typeface="Calibri" charset="0"/>
                <a:ea typeface="ＭＳ Ｐゴシック" charset="0"/>
                <a:cs typeface="+mn-cs"/>
              </a:rPr>
              <a:t>and is contrasted with the direct</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mapping, or indexing, used for lookup in the page table in Figure 8.9 . The design of</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the TLB also must consider the way in which entries are organized in the TLB and</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which entry to replace when a new entry is brought in. These issues must be considered</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in any hardware cache design. This topic is not pursued here; the reader may</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consult a treatment of cache design for further details (e.g., [STAL10]).</a:t>
            </a:r>
          </a:p>
        </p:txBody>
      </p:sp>
      <p:sp>
        <p:nvSpPr>
          <p:cNvPr id="79877" name="Text Box 4"/>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r" eaLnBrk="1" hangingPunct="1">
              <a:buSzPct val="100000"/>
            </a:pPr>
            <a:fld id="{4AB22C22-4F6F-497A-88D2-EEF0A9B3C6CE}" type="slidenum">
              <a:rPr lang="en-US" altLang="en-US" sz="1200">
                <a:solidFill>
                  <a:srgbClr val="000000"/>
                </a:solidFill>
                <a:latin typeface="Calibri" panose="020F0502020204030204" pitchFamily="34" charset="0"/>
                <a:cs typeface="Arial" panose="020B0604020202020204" pitchFamily="34" charset="0"/>
              </a:rPr>
              <a:pPr algn="r" eaLnBrk="1" hangingPunct="1">
                <a:buSzPct val="100000"/>
              </a:pPr>
              <a:t>25</a:t>
            </a:fld>
            <a:endParaRPr lang="en-US" altLang="en-US" sz="120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500577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8"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AE378A15-4759-4905-9E5D-6B2638AAE09D}" type="slidenum">
              <a:rPr lang="en-US" altLang="en-US" smtClean="0">
                <a:solidFill>
                  <a:srgbClr val="000000"/>
                </a:solidFill>
                <a:latin typeface="Calibri" panose="020F0502020204030204" pitchFamily="34" charset="0"/>
              </a:rPr>
              <a:pPr/>
              <a:t>3</a:t>
            </a:fld>
            <a:endParaRPr lang="en-US" altLang="en-US">
              <a:solidFill>
                <a:srgbClr val="000000"/>
              </a:solidFill>
              <a:latin typeface="Calibri" panose="020F0502020204030204" pitchFamily="34" charset="0"/>
            </a:endParaRPr>
          </a:p>
        </p:txBody>
      </p:sp>
      <p:sp>
        <p:nvSpPr>
          <p:cNvPr id="34819" name="Rectangle 2"/>
          <p:cNvSpPr>
            <a:spLocks noGrp="1" noRot="1" noChangeAspect="1" noChangeArrowheads="1" noTextEdit="1"/>
          </p:cNvSpPr>
          <p:nvPr>
            <p:ph type="sldImg"/>
          </p:nvPr>
        </p:nvSpPr>
        <p:spPr>
          <a:xfrm>
            <a:off x="1143000" y="685800"/>
            <a:ext cx="4572000" cy="3429000"/>
          </a:xfrm>
          <a:ln/>
        </p:spPr>
      </p:sp>
      <p:sp>
        <p:nvSpPr>
          <p:cNvPr id="106500" name="Text Box 3"/>
          <p:cNvSpPr>
            <a:spLocks noGrp="1" noChangeArrowheads="1"/>
          </p:cNvSpPr>
          <p:nvPr>
            <p:ph type="body" idx="1"/>
          </p:nvPr>
        </p:nvSpPr>
        <p:spPr>
          <a:xfrm>
            <a:off x="685800" y="4343400"/>
            <a:ext cx="5486400" cy="4114800"/>
          </a:xfrm>
          <a:ln/>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altLang="en-US">
              <a:latin typeface="Calibri" panose="020F0502020204030204" pitchFamily="34" charset="0"/>
              <a:ea typeface="ＭＳ Ｐゴシック" charset="-128"/>
            </a:endParaRP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a:latin typeface="Calibri" panose="020F0502020204030204" pitchFamily="34" charset="0"/>
                <a:ea typeface="ＭＳ Ｐゴシック" charset="-128"/>
              </a:rPr>
              <a:t>Because a process executes only in main memory, that memory is referred to</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a:latin typeface="Calibri" panose="020F0502020204030204" pitchFamily="34" charset="0"/>
                <a:ea typeface="ＭＳ Ｐゴシック" charset="-128"/>
              </a:rPr>
              <a:t>as </a:t>
            </a:r>
            <a:r>
              <a:rPr lang="en-US" altLang="en-US" b="1">
                <a:latin typeface="Calibri" panose="020F0502020204030204" pitchFamily="34" charset="0"/>
                <a:ea typeface="ＭＳ Ｐゴシック" charset="-128"/>
              </a:rPr>
              <a:t>real memory </a:t>
            </a:r>
            <a:r>
              <a:rPr lang="en-US" altLang="en-US">
                <a:latin typeface="Calibri" panose="020F0502020204030204" pitchFamily="34" charset="0"/>
                <a:ea typeface="ＭＳ Ｐゴシック" charset="-128"/>
              </a:rPr>
              <a:t>. But a programmer or user perceives a potentially much larger memory—</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a:latin typeface="Calibri" panose="020F0502020204030204" pitchFamily="34" charset="0"/>
                <a:ea typeface="ＭＳ Ｐゴシック" charset="-128"/>
              </a:rPr>
              <a:t>that which is allocated on disk. This latter is referred to as </a:t>
            </a:r>
            <a:r>
              <a:rPr lang="en-US" altLang="en-US" b="1">
                <a:latin typeface="Calibri" panose="020F0502020204030204" pitchFamily="34" charset="0"/>
                <a:ea typeface="ＭＳ Ｐゴシック" charset="-128"/>
              </a:rPr>
              <a:t>virtual memory .</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a:latin typeface="Calibri" panose="020F0502020204030204" pitchFamily="34" charset="0"/>
                <a:ea typeface="ＭＳ Ｐゴシック" charset="-128"/>
              </a:rPr>
              <a:t>Virtual memory allows for very effective multiprogramming and relieves the user</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a:latin typeface="Calibri" panose="020F0502020204030204" pitchFamily="34" charset="0"/>
                <a:ea typeface="ＭＳ Ｐゴシック" charset="-128"/>
              </a:rPr>
              <a:t>of the unnecessarily tight constraints of main memory.</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altLang="en-US">
              <a:latin typeface="Calibri" panose="020F0502020204030204" pitchFamily="34" charset="0"/>
              <a:ea typeface="ＭＳ Ｐゴシック" charset="-128"/>
            </a:endParaRPr>
          </a:p>
        </p:txBody>
      </p:sp>
      <p:sp>
        <p:nvSpPr>
          <p:cNvPr id="34821" name="Text Box 4"/>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r" eaLnBrk="1" hangingPunct="1">
              <a:buSzPct val="100000"/>
            </a:pPr>
            <a:fld id="{EBACEB13-3587-4005-A394-D830EF24FE55}" type="slidenum">
              <a:rPr lang="en-US" altLang="en-US" sz="1200">
                <a:solidFill>
                  <a:srgbClr val="000000"/>
                </a:solidFill>
                <a:latin typeface="Calibri" panose="020F0502020204030204" pitchFamily="34" charset="0"/>
                <a:cs typeface="Arial" panose="020B0604020202020204" pitchFamily="34" charset="0"/>
              </a:rPr>
              <a:pPr algn="r" eaLnBrk="1" hangingPunct="1">
                <a:buSzPct val="100000"/>
              </a:pPr>
              <a:t>3</a:t>
            </a:fld>
            <a:endParaRPr lang="en-US" altLang="en-US" sz="120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6195361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826"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507A26CD-FA85-4DC4-A14D-A092911DF1BF}" type="slidenum">
              <a:rPr lang="en-US" altLang="en-US" smtClean="0">
                <a:solidFill>
                  <a:srgbClr val="000000"/>
                </a:solidFill>
                <a:latin typeface="Calibri" panose="020F0502020204030204" pitchFamily="34" charset="0"/>
              </a:rPr>
              <a:pPr/>
              <a:t>27</a:t>
            </a:fld>
            <a:endParaRPr lang="en-US" altLang="en-US">
              <a:solidFill>
                <a:srgbClr val="000000"/>
              </a:solidFill>
              <a:latin typeface="Calibri" panose="020F0502020204030204" pitchFamily="34" charset="0"/>
            </a:endParaRPr>
          </a:p>
        </p:txBody>
      </p:sp>
      <p:sp>
        <p:nvSpPr>
          <p:cNvPr id="77827" name="Rectangle 2"/>
          <p:cNvSpPr>
            <a:spLocks noGrp="1" noRot="1" noChangeAspect="1" noChangeArrowheads="1" noTextEdit="1"/>
          </p:cNvSpPr>
          <p:nvPr>
            <p:ph type="sldImg"/>
          </p:nvPr>
        </p:nvSpPr>
        <p:spPr>
          <a:xfrm>
            <a:off x="1143000" y="685800"/>
            <a:ext cx="4572000" cy="3429000"/>
          </a:xfrm>
          <a:ln/>
        </p:spPr>
      </p:sp>
      <p:sp>
        <p:nvSpPr>
          <p:cNvPr id="145412" name="Rectangle 3"/>
          <p:cNvSpPr>
            <a:spLocks noGrp="1" noChangeArrowheads="1"/>
          </p:cNvSpPr>
          <p:nvPr>
            <p:ph type="body" idx="1"/>
          </p:nvPr>
        </p:nvSpPr>
        <p:spPr>
          <a:xfrm>
            <a:off x="685800" y="4343400"/>
            <a:ext cx="5486400" cy="4114800"/>
          </a:xfrm>
          <a:ln/>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buFont typeface="Times New Roman" charset="0"/>
              <a:buNone/>
              <a:defRPr/>
            </a:pPr>
            <a:endParaRPr lang="en-US">
              <a:latin typeface="Times New Roman" charset="0"/>
              <a:ea typeface="ＭＳ Ｐゴシック" charset="0"/>
              <a:cs typeface="+mn-cs"/>
            </a:endParaRPr>
          </a:p>
        </p:txBody>
      </p:sp>
    </p:spTree>
    <p:extLst>
      <p:ext uri="{BB962C8B-B14F-4D97-AF65-F5344CB8AC3E}">
        <p14:creationId xmlns:p14="http://schemas.microsoft.com/office/powerpoint/2010/main" val="22915514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22"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4CCF7E0B-398F-4D77-8399-8C219685E4FB}" type="slidenum">
              <a:rPr lang="en-US" altLang="en-US" smtClean="0">
                <a:solidFill>
                  <a:srgbClr val="000000"/>
                </a:solidFill>
                <a:latin typeface="Calibri" panose="020F0502020204030204" pitchFamily="34" charset="0"/>
              </a:rPr>
              <a:pPr/>
              <a:t>28</a:t>
            </a:fld>
            <a:endParaRPr lang="en-US" altLang="en-US">
              <a:solidFill>
                <a:srgbClr val="000000"/>
              </a:solidFill>
              <a:latin typeface="Calibri" panose="020F0502020204030204" pitchFamily="34" charset="0"/>
            </a:endParaRPr>
          </a:p>
        </p:txBody>
      </p:sp>
      <p:sp>
        <p:nvSpPr>
          <p:cNvPr id="81923" name="Rectangle 2"/>
          <p:cNvSpPr>
            <a:spLocks noGrp="1" noRot="1" noChangeAspect="1" noChangeArrowheads="1" noTextEdit="1"/>
          </p:cNvSpPr>
          <p:nvPr>
            <p:ph type="sldImg"/>
          </p:nvPr>
        </p:nvSpPr>
        <p:spPr>
          <a:xfrm>
            <a:off x="1143000" y="685800"/>
            <a:ext cx="4572000" cy="3429000"/>
          </a:xfrm>
          <a:ln/>
        </p:spPr>
      </p:sp>
      <p:sp>
        <p:nvSpPr>
          <p:cNvPr id="149508" name="Text Box 3"/>
          <p:cNvSpPr>
            <a:spLocks noGrp="1" noChangeArrowheads="1"/>
          </p:cNvSpPr>
          <p:nvPr>
            <p:ph type="body" idx="1"/>
          </p:nvPr>
        </p:nvSpPr>
        <p:spPr>
          <a:xfrm>
            <a:off x="685800" y="4343400"/>
            <a:ext cx="5486400" cy="4114800"/>
          </a:xfrm>
          <a:ln/>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Figure 8.9  Direct Versus Associative Lookup for Page Table Entries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a:latin typeface="Calibri" charset="0"/>
              <a:ea typeface="ＭＳ Ｐゴシック" charset="0"/>
              <a:cs typeface="+mn-cs"/>
            </a:endParaRP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This slide contrasts associative mapping with direct mapping</a:t>
            </a:r>
            <a:r>
              <a:rPr lang="en-NZ">
                <a:latin typeface="Calibri" charset="0"/>
                <a:ea typeface="ＭＳ Ｐゴシック" charset="0"/>
                <a:cs typeface="+mn-cs"/>
              </a:rPr>
              <a:t>or indexing, used for lookup in the page table.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NZ">
              <a:latin typeface="Calibri" charset="0"/>
              <a:ea typeface="ＭＳ Ｐゴシック" charset="0"/>
              <a:cs typeface="+mn-cs"/>
            </a:endParaRP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NZ">
                <a:latin typeface="Calibri" charset="0"/>
                <a:ea typeface="ＭＳ Ｐゴシック" charset="0"/>
                <a:cs typeface="+mn-cs"/>
              </a:rPr>
              <a:t>The design of the TLB also must consider the way in which entries are organized in the TLB and which entry to replace when a new entry is brought in.</a:t>
            </a:r>
          </a:p>
          <a:p>
            <a:pPr marL="914400" lvl="1" indent="0">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NZ">
                <a:latin typeface="Calibri" charset="0"/>
                <a:ea typeface="ＭＳ Ｐゴシック" charset="0"/>
              </a:rPr>
              <a:t>These issues must be considered in any hardware cache design. </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NZ">
              <a:latin typeface="Calibri" charset="0"/>
              <a:ea typeface="ＭＳ Ｐゴシック" charset="0"/>
              <a:cs typeface="+mn-cs"/>
            </a:endParaRPr>
          </a:p>
        </p:txBody>
      </p:sp>
      <p:sp>
        <p:nvSpPr>
          <p:cNvPr id="81925" name="Text Box 4"/>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r" eaLnBrk="1" hangingPunct="1">
              <a:buSzPct val="100000"/>
            </a:pPr>
            <a:fld id="{C371E2E3-F0AE-4C8F-B7F9-78D5F905793B}" type="slidenum">
              <a:rPr lang="en-US" altLang="en-US" sz="1200">
                <a:solidFill>
                  <a:srgbClr val="000000"/>
                </a:solidFill>
                <a:latin typeface="Calibri" panose="020F0502020204030204" pitchFamily="34" charset="0"/>
                <a:cs typeface="Arial" panose="020B0604020202020204" pitchFamily="34" charset="0"/>
              </a:rPr>
              <a:pPr algn="r" eaLnBrk="1" hangingPunct="1">
                <a:buSzPct val="100000"/>
              </a:pPr>
              <a:t>28</a:t>
            </a:fld>
            <a:endParaRPr lang="en-US" altLang="en-US" sz="120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1990182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30E48898-CC82-4A33-82F8-035B6AAD59AB}" type="slidenum">
              <a:rPr lang="en-US" altLang="en-US" smtClean="0">
                <a:solidFill>
                  <a:srgbClr val="000000"/>
                </a:solidFill>
                <a:latin typeface="Calibri" panose="020F0502020204030204" pitchFamily="34" charset="0"/>
              </a:rPr>
              <a:pPr/>
              <a:t>29</a:t>
            </a:fld>
            <a:endParaRPr lang="en-US" altLang="en-US">
              <a:solidFill>
                <a:srgbClr val="000000"/>
              </a:solidFill>
              <a:latin typeface="Calibri" panose="020F0502020204030204" pitchFamily="34" charset="0"/>
            </a:endParaRPr>
          </a:p>
        </p:txBody>
      </p:sp>
      <p:sp>
        <p:nvSpPr>
          <p:cNvPr id="83971" name="Rectangle 2"/>
          <p:cNvSpPr>
            <a:spLocks noGrp="1" noRot="1" noChangeAspect="1" noChangeArrowheads="1" noTextEdit="1"/>
          </p:cNvSpPr>
          <p:nvPr>
            <p:ph type="sldImg"/>
          </p:nvPr>
        </p:nvSpPr>
        <p:spPr>
          <a:xfrm>
            <a:off x="1143000" y="685800"/>
            <a:ext cx="4572000" cy="3429000"/>
          </a:xfrm>
          <a:ln/>
        </p:spPr>
      </p:sp>
      <p:sp>
        <p:nvSpPr>
          <p:cNvPr id="153604" name="Text Box 3"/>
          <p:cNvSpPr>
            <a:spLocks noGrp="1" noChangeArrowheads="1"/>
          </p:cNvSpPr>
          <p:nvPr>
            <p:ph type="body" idx="1"/>
          </p:nvPr>
        </p:nvSpPr>
        <p:spPr>
          <a:xfrm>
            <a:off x="685800" y="4343400"/>
            <a:ext cx="5486400" cy="4114800"/>
          </a:xfrm>
          <a:ln/>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b="1" i="1">
                <a:latin typeface="Calibri" charset="0"/>
                <a:ea typeface="ＭＳ Ｐゴシック" charset="0"/>
                <a:cs typeface="+mn-cs"/>
              </a:rPr>
              <a:t>PAGE SIZE </a:t>
            </a:r>
            <a:r>
              <a:rPr lang="en-US" i="1">
                <a:latin typeface="Calibri" charset="0"/>
                <a:ea typeface="ＭＳ Ｐゴシック" charset="0"/>
                <a:cs typeface="+mn-cs"/>
              </a:rPr>
              <a:t>An important hardware design decision is the size of page to be used.</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There are several factors to consider. One is internal fragmentation. Clearly, the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smaller the page size, the lesser is the amount of internal fragmentation. To optimize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the use of main memory, we would like to reduce internal fragmentation. On the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other hand, the smaller the page, the greater is the number of pages required per</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process. More pages per process means larger page tables. For large programs in</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a heavily multiprogrammed environment, this may mean that some portion of the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page tables of active processes must be in virtual memory, not in main memory.</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Thus, there may be a double page fault for a single reference to memory: first to</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bring in the needed portion of the page table and second to bring in the process page.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Another factor is that the physical characteristics of most secondary-memory devices,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which are rotational, favor a larger page size for more efficient block transfer of data.</a:t>
            </a:r>
          </a:p>
        </p:txBody>
      </p:sp>
      <p:sp>
        <p:nvSpPr>
          <p:cNvPr id="83973" name="Text Box 4"/>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r" eaLnBrk="1" hangingPunct="1">
              <a:buSzPct val="100000"/>
            </a:pPr>
            <a:fld id="{AE64FA8B-8745-4BA6-B468-7055D64A7A77}" type="slidenum">
              <a:rPr lang="en-US" altLang="en-US" sz="1200">
                <a:solidFill>
                  <a:srgbClr val="000000"/>
                </a:solidFill>
                <a:latin typeface="Calibri" panose="020F0502020204030204" pitchFamily="34" charset="0"/>
                <a:cs typeface="Arial" panose="020B0604020202020204" pitchFamily="34" charset="0"/>
              </a:rPr>
              <a:pPr algn="r" eaLnBrk="1" hangingPunct="1">
                <a:buSzPct val="100000"/>
              </a:pPr>
              <a:t>29</a:t>
            </a:fld>
            <a:endParaRPr lang="en-US" altLang="en-US" sz="120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2206055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42C098AC-AEFA-49D2-95A9-5555AD303764}" type="slidenum">
              <a:rPr lang="en-US" altLang="en-US" smtClean="0">
                <a:solidFill>
                  <a:srgbClr val="000000"/>
                </a:solidFill>
                <a:latin typeface="Calibri" panose="020F0502020204030204" pitchFamily="34" charset="0"/>
              </a:rPr>
              <a:pPr/>
              <a:t>30</a:t>
            </a:fld>
            <a:endParaRPr lang="en-US" altLang="en-US">
              <a:solidFill>
                <a:srgbClr val="000000"/>
              </a:solidFill>
              <a:latin typeface="Calibri" panose="020F0502020204030204" pitchFamily="34" charset="0"/>
            </a:endParaRPr>
          </a:p>
        </p:txBody>
      </p:sp>
      <p:sp>
        <p:nvSpPr>
          <p:cNvPr id="86019" name="Rectangle 2"/>
          <p:cNvSpPr>
            <a:spLocks noGrp="1" noRot="1" noChangeAspect="1" noChangeArrowheads="1" noTextEdit="1"/>
          </p:cNvSpPr>
          <p:nvPr>
            <p:ph type="sldImg"/>
          </p:nvPr>
        </p:nvSpPr>
        <p:spPr>
          <a:xfrm>
            <a:off x="1143000" y="685800"/>
            <a:ext cx="4572000" cy="3429000"/>
          </a:xfrm>
          <a:ln/>
        </p:spPr>
      </p:sp>
      <p:sp>
        <p:nvSpPr>
          <p:cNvPr id="155652" name="Text Box 3"/>
          <p:cNvSpPr>
            <a:spLocks noGrp="1" noChangeArrowheads="1"/>
          </p:cNvSpPr>
          <p:nvPr>
            <p:ph type="body" idx="1"/>
          </p:nvPr>
        </p:nvSpPr>
        <p:spPr>
          <a:xfrm>
            <a:off x="685800" y="4343400"/>
            <a:ext cx="5486400" cy="4114800"/>
          </a:xfrm>
          <a:ln/>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Table 8.3 lists the page sizes used on some machines.</a:t>
            </a:r>
          </a:p>
        </p:txBody>
      </p:sp>
      <p:sp>
        <p:nvSpPr>
          <p:cNvPr id="86021" name="Text Box 4"/>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r" eaLnBrk="1" hangingPunct="1">
              <a:buSzPct val="100000"/>
            </a:pPr>
            <a:fld id="{AFC65E00-E4C7-4734-B93E-9FA3F8F95201}" type="slidenum">
              <a:rPr lang="en-US" altLang="en-US" sz="1200">
                <a:solidFill>
                  <a:srgbClr val="000000"/>
                </a:solidFill>
                <a:latin typeface="Calibri" panose="020F0502020204030204" pitchFamily="34" charset="0"/>
                <a:cs typeface="Arial" panose="020B0604020202020204" pitchFamily="34" charset="0"/>
              </a:rPr>
              <a:pPr algn="r" eaLnBrk="1" hangingPunct="1">
                <a:buSzPct val="100000"/>
              </a:pPr>
              <a:t>30</a:t>
            </a:fld>
            <a:endParaRPr lang="en-US" altLang="en-US" sz="120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8339050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8066"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612DD6FB-B933-4C2D-B5FB-A5A4D1FA7328}" type="slidenum">
              <a:rPr lang="en-US" altLang="en-US" smtClean="0">
                <a:solidFill>
                  <a:srgbClr val="000000"/>
                </a:solidFill>
                <a:latin typeface="Calibri" panose="020F0502020204030204" pitchFamily="34" charset="0"/>
              </a:rPr>
              <a:pPr/>
              <a:t>31</a:t>
            </a:fld>
            <a:endParaRPr lang="en-US" altLang="en-US">
              <a:solidFill>
                <a:srgbClr val="000000"/>
              </a:solidFill>
              <a:latin typeface="Calibri" panose="020F0502020204030204" pitchFamily="34" charset="0"/>
            </a:endParaRPr>
          </a:p>
        </p:txBody>
      </p:sp>
      <p:sp>
        <p:nvSpPr>
          <p:cNvPr id="88067" name="Rectangle 2"/>
          <p:cNvSpPr>
            <a:spLocks noGrp="1" noRot="1" noChangeAspect="1" noChangeArrowheads="1" noTextEdit="1"/>
          </p:cNvSpPr>
          <p:nvPr>
            <p:ph type="sldImg"/>
          </p:nvPr>
        </p:nvSpPr>
        <p:spPr>
          <a:xfrm>
            <a:off x="1143000" y="685800"/>
            <a:ext cx="4572000" cy="3429000"/>
          </a:xfrm>
          <a:ln/>
        </p:spPr>
      </p:sp>
      <p:sp>
        <p:nvSpPr>
          <p:cNvPr id="157700" name="Rectangle 3"/>
          <p:cNvSpPr>
            <a:spLocks noGrp="1" noChangeArrowheads="1"/>
          </p:cNvSpPr>
          <p:nvPr>
            <p:ph type="body" idx="1"/>
          </p:nvPr>
        </p:nvSpPr>
        <p:spPr>
          <a:xfrm>
            <a:off x="685800" y="4343400"/>
            <a:ext cx="5486400" cy="4114800"/>
          </a:xfrm>
          <a:ln/>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buFont typeface="Times New Roman" charset="0"/>
              <a:buNone/>
              <a:defRPr/>
            </a:pPr>
            <a:endParaRPr lang="en-US">
              <a:latin typeface="Times New Roman" charset="0"/>
              <a:ea typeface="ＭＳ Ｐゴシック" charset="0"/>
              <a:cs typeface="+mn-cs"/>
            </a:endParaRPr>
          </a:p>
        </p:txBody>
      </p:sp>
    </p:spTree>
    <p:extLst>
      <p:ext uri="{BB962C8B-B14F-4D97-AF65-F5344CB8AC3E}">
        <p14:creationId xmlns:p14="http://schemas.microsoft.com/office/powerpoint/2010/main" val="21893571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114"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C0810465-5486-474E-ADC5-F570D77E64E5}" type="slidenum">
              <a:rPr lang="en-US" altLang="en-US" smtClean="0">
                <a:solidFill>
                  <a:srgbClr val="000000"/>
                </a:solidFill>
                <a:latin typeface="Calibri" panose="020F0502020204030204" pitchFamily="34" charset="0"/>
              </a:rPr>
              <a:pPr/>
              <a:t>32</a:t>
            </a:fld>
            <a:endParaRPr lang="en-US" altLang="en-US">
              <a:solidFill>
                <a:srgbClr val="000000"/>
              </a:solidFill>
              <a:latin typeface="Calibri" panose="020F0502020204030204" pitchFamily="34" charset="0"/>
            </a:endParaRPr>
          </a:p>
        </p:txBody>
      </p:sp>
      <p:sp>
        <p:nvSpPr>
          <p:cNvPr id="90115" name="Rectangle 2"/>
          <p:cNvSpPr>
            <a:spLocks noGrp="1" noRot="1" noChangeAspect="1" noChangeArrowheads="1" noTextEdit="1"/>
          </p:cNvSpPr>
          <p:nvPr>
            <p:ph type="sldImg"/>
          </p:nvPr>
        </p:nvSpPr>
        <p:spPr>
          <a:xfrm>
            <a:off x="1143000" y="685800"/>
            <a:ext cx="4572000" cy="3429000"/>
          </a:xfrm>
          <a:ln/>
        </p:spPr>
      </p:sp>
      <p:sp>
        <p:nvSpPr>
          <p:cNvPr id="159748" name="Text Box 3"/>
          <p:cNvSpPr>
            <a:spLocks noGrp="1" noChangeArrowheads="1"/>
          </p:cNvSpPr>
          <p:nvPr>
            <p:ph type="body" idx="1"/>
          </p:nvPr>
        </p:nvSpPr>
        <p:spPr>
          <a:xfrm>
            <a:off x="685800" y="4343400"/>
            <a:ext cx="5486400" cy="4114800"/>
          </a:xfrm>
          <a:ln/>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The basic mechanism for reading a word from memory involves the translation</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of a virtual, or logical, address, consisting of segment number and offset, into a physical</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address, using a segment table. Because the segment table is of variable length,</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depending on the size of the process, we cannot expect to hold it in registers. Instead,</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it must be in main memory to be accessed. Figure 8.12 suggests a hardware implementation</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of this scheme (note similarity to Figure 8.3 ). When a particular process</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is running, a register holds the starting address of the segment table for that process.</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The segment number of a virtual address is used to index that table and look up the</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corresponding main memory address for the start of the segment. This is added to</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the offset portion of the virtual address to produce the desired real address.</a:t>
            </a:r>
          </a:p>
        </p:txBody>
      </p:sp>
      <p:sp>
        <p:nvSpPr>
          <p:cNvPr id="90117" name="Text Box 4"/>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r" eaLnBrk="1" hangingPunct="1">
              <a:buSzPct val="100000"/>
            </a:pPr>
            <a:fld id="{B922390B-F16D-4E41-906E-7A76C868438D}" type="slidenum">
              <a:rPr lang="en-US" altLang="en-US" sz="1200">
                <a:solidFill>
                  <a:srgbClr val="000000"/>
                </a:solidFill>
                <a:latin typeface="Calibri" panose="020F0502020204030204" pitchFamily="34" charset="0"/>
                <a:cs typeface="Arial" panose="020B0604020202020204" pitchFamily="34" charset="0"/>
              </a:rPr>
              <a:pPr algn="r" eaLnBrk="1" hangingPunct="1">
                <a:buSzPct val="100000"/>
              </a:pPr>
              <a:t>32</a:t>
            </a:fld>
            <a:endParaRPr lang="en-US" altLang="en-US" sz="120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495142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602997B2-088B-46CE-8A73-25B7F22728A9}" type="slidenum">
              <a:rPr lang="en-US" altLang="en-US" smtClean="0">
                <a:solidFill>
                  <a:srgbClr val="000000"/>
                </a:solidFill>
                <a:latin typeface="Calibri" panose="020F0502020204030204" pitchFamily="34" charset="0"/>
              </a:rPr>
              <a:pPr/>
              <a:t>33</a:t>
            </a:fld>
            <a:endParaRPr lang="en-US" altLang="en-US">
              <a:solidFill>
                <a:srgbClr val="000000"/>
              </a:solidFill>
              <a:latin typeface="Calibri" panose="020F0502020204030204" pitchFamily="34" charset="0"/>
            </a:endParaRPr>
          </a:p>
        </p:txBody>
      </p:sp>
      <p:sp>
        <p:nvSpPr>
          <p:cNvPr id="92163" name="Rectangle 2"/>
          <p:cNvSpPr>
            <a:spLocks noGrp="1" noRot="1" noChangeAspect="1" noChangeArrowheads="1" noTextEdit="1"/>
          </p:cNvSpPr>
          <p:nvPr>
            <p:ph type="sldImg"/>
          </p:nvPr>
        </p:nvSpPr>
        <p:spPr>
          <a:xfrm>
            <a:off x="1143000" y="685800"/>
            <a:ext cx="4572000" cy="3429000"/>
          </a:xfrm>
          <a:ln/>
        </p:spPr>
      </p:sp>
      <p:sp>
        <p:nvSpPr>
          <p:cNvPr id="161796" name="Text Box 3"/>
          <p:cNvSpPr>
            <a:spLocks noGrp="1" noChangeArrowheads="1"/>
          </p:cNvSpPr>
          <p:nvPr>
            <p:ph type="body" idx="1"/>
          </p:nvPr>
        </p:nvSpPr>
        <p:spPr>
          <a:xfrm>
            <a:off x="685800" y="4343400"/>
            <a:ext cx="5486400" cy="4586288"/>
          </a:xfrm>
          <a:ln/>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b="1">
                <a:latin typeface="Calibri" panose="020F0502020204030204" pitchFamily="34" charset="0"/>
                <a:ea typeface="ＭＳ Ｐゴシック" charset="-128"/>
              </a:rPr>
              <a:t>Combined Paging and Segmentation</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a:latin typeface="Calibri" panose="020F0502020204030204" pitchFamily="34" charset="0"/>
                <a:ea typeface="ＭＳ Ｐゴシック" charset="-128"/>
              </a:rPr>
              <a:t>Both paging and segmentation have their strengths. Paging, which is transparent</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a:latin typeface="Calibri" panose="020F0502020204030204" pitchFamily="34" charset="0"/>
                <a:ea typeface="ＭＳ Ｐゴシック" charset="-128"/>
              </a:rPr>
              <a:t>to the programmer, eliminates external fragmentation and thus provides efficient</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a:latin typeface="Calibri" panose="020F0502020204030204" pitchFamily="34" charset="0"/>
                <a:ea typeface="ＭＳ Ｐゴシック" charset="-128"/>
              </a:rPr>
              <a:t>use of main memory. In addition, because the pieces that are moved in and out of</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a:latin typeface="Calibri" panose="020F0502020204030204" pitchFamily="34" charset="0"/>
                <a:ea typeface="ＭＳ Ｐゴシック" charset="-128"/>
              </a:rPr>
              <a:t>main memory are of fixed, equal size, it is possible to develop sophisticated memory</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a:latin typeface="Calibri" panose="020F0502020204030204" pitchFamily="34" charset="0"/>
                <a:ea typeface="ＭＳ Ｐゴシック" charset="-128"/>
              </a:rPr>
              <a:t>management algorithms that exploit the behavior of programs, as we shall see.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a:latin typeface="Calibri" panose="020F0502020204030204" pitchFamily="34" charset="0"/>
                <a:ea typeface="ＭＳ Ｐゴシック" charset="-128"/>
              </a:rPr>
              <a:t>Segmentation, which is visible to the programmer, has the strengths listed earlier,</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a:latin typeface="Calibri" panose="020F0502020204030204" pitchFamily="34" charset="0"/>
                <a:ea typeface="ＭＳ Ｐゴシック" charset="-128"/>
              </a:rPr>
              <a:t>including the ability to handle growing data structures, modularity, and support</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a:latin typeface="Calibri" panose="020F0502020204030204" pitchFamily="34" charset="0"/>
                <a:ea typeface="ＭＳ Ｐゴシック" charset="-128"/>
              </a:rPr>
              <a:t>for sharing and protection. To combine the advantages of both, some systems are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a:latin typeface="Calibri" panose="020F0502020204030204" pitchFamily="34" charset="0"/>
                <a:ea typeface="ＭＳ Ｐゴシック" charset="-128"/>
              </a:rPr>
              <a:t>equipped with processor hardware and operating system software to provide both.</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altLang="en-US">
              <a:latin typeface="Calibri" panose="020F0502020204030204" pitchFamily="34" charset="0"/>
              <a:ea typeface="ＭＳ Ｐゴシック" charset="-128"/>
            </a:endParaRP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a:latin typeface="Calibri" panose="020F0502020204030204" pitchFamily="34" charset="0"/>
                <a:ea typeface="ＭＳ Ｐゴシック" charset="-128"/>
              </a:rPr>
              <a:t>In a combined paging/segmentation system, a user’s address space is broken</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a:latin typeface="Calibri" panose="020F0502020204030204" pitchFamily="34" charset="0"/>
                <a:ea typeface="ＭＳ Ｐゴシック" charset="-128"/>
              </a:rPr>
              <a:t>up into a number of segments, at the discretion of the programmer. Each segment</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a:latin typeface="Calibri" panose="020F0502020204030204" pitchFamily="34" charset="0"/>
                <a:ea typeface="ＭＳ Ｐゴシック" charset="-128"/>
              </a:rPr>
              <a:t>is, in turn, broken up into a number of fixed-size pages, which are equal in length to</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a:latin typeface="Calibri" panose="020F0502020204030204" pitchFamily="34" charset="0"/>
                <a:ea typeface="ＭＳ Ｐゴシック" charset="-128"/>
              </a:rPr>
              <a:t>a main memory frame. If a segment has length less than that of a page, the segment</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a:latin typeface="Calibri" panose="020F0502020204030204" pitchFamily="34" charset="0"/>
                <a:ea typeface="ＭＳ Ｐゴシック" charset="-128"/>
              </a:rPr>
              <a:t>occupies just one page. From the programmer’s point of view, a logical address still</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a:latin typeface="Calibri" panose="020F0502020204030204" pitchFamily="34" charset="0"/>
                <a:ea typeface="ＭＳ Ｐゴシック" charset="-128"/>
              </a:rPr>
              <a:t>consists of a segment number and a segment offset. From the system’s point of view,</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a:latin typeface="Calibri" panose="020F0502020204030204" pitchFamily="34" charset="0"/>
                <a:ea typeface="ＭＳ Ｐゴシック" charset="-128"/>
              </a:rPr>
              <a:t>the segment offset is viewed as a page number and page offset for a page within the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a:latin typeface="Calibri" panose="020F0502020204030204" pitchFamily="34" charset="0"/>
                <a:ea typeface="ＭＳ Ｐゴシック" charset="-128"/>
              </a:rPr>
              <a:t>specified segment.</a:t>
            </a:r>
          </a:p>
        </p:txBody>
      </p:sp>
      <p:sp>
        <p:nvSpPr>
          <p:cNvPr id="92165" name="Text Box 4"/>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r" eaLnBrk="1" hangingPunct="1">
              <a:buSzPct val="100000"/>
            </a:pPr>
            <a:fld id="{0090B470-72D3-49DA-8953-15A4550F77E1}" type="slidenum">
              <a:rPr lang="en-US" altLang="en-US" sz="1200">
                <a:solidFill>
                  <a:srgbClr val="000000"/>
                </a:solidFill>
                <a:latin typeface="Calibri" panose="020F0502020204030204" pitchFamily="34" charset="0"/>
                <a:cs typeface="Arial" panose="020B0604020202020204" pitchFamily="34" charset="0"/>
              </a:rPr>
              <a:pPr algn="r" eaLnBrk="1" hangingPunct="1">
                <a:buSzPct val="100000"/>
              </a:pPr>
              <a:t>33</a:t>
            </a:fld>
            <a:endParaRPr lang="en-US" altLang="en-US" sz="120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4567558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10"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7003B211-59AF-44CE-96DB-0CB1F7864E20}" type="slidenum">
              <a:rPr lang="en-US" altLang="en-US" smtClean="0">
                <a:solidFill>
                  <a:srgbClr val="000000"/>
                </a:solidFill>
                <a:latin typeface="Calibri" panose="020F0502020204030204" pitchFamily="34" charset="0"/>
              </a:rPr>
              <a:pPr/>
              <a:t>34</a:t>
            </a:fld>
            <a:endParaRPr lang="en-US" altLang="en-US">
              <a:solidFill>
                <a:srgbClr val="000000"/>
              </a:solidFill>
              <a:latin typeface="Calibri" panose="020F0502020204030204" pitchFamily="34" charset="0"/>
            </a:endParaRPr>
          </a:p>
        </p:txBody>
      </p:sp>
      <p:sp>
        <p:nvSpPr>
          <p:cNvPr id="94211" name="Rectangle 2"/>
          <p:cNvSpPr>
            <a:spLocks noGrp="1" noRot="1" noChangeAspect="1" noChangeArrowheads="1" noTextEdit="1"/>
          </p:cNvSpPr>
          <p:nvPr>
            <p:ph type="sldImg"/>
          </p:nvPr>
        </p:nvSpPr>
        <p:spPr>
          <a:xfrm>
            <a:off x="1143000" y="685800"/>
            <a:ext cx="4572000" cy="3429000"/>
          </a:xfrm>
          <a:ln/>
        </p:spPr>
      </p:sp>
      <p:sp>
        <p:nvSpPr>
          <p:cNvPr id="163844" name="Text Box 3"/>
          <p:cNvSpPr>
            <a:spLocks noGrp="1" noChangeArrowheads="1"/>
          </p:cNvSpPr>
          <p:nvPr>
            <p:ph type="body" idx="1"/>
          </p:nvPr>
        </p:nvSpPr>
        <p:spPr>
          <a:xfrm>
            <a:off x="685800" y="4343400"/>
            <a:ext cx="5486400" cy="4114800"/>
          </a:xfrm>
          <a:ln/>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dirty="0">
                <a:latin typeface="Calibri" charset="0"/>
                <a:ea typeface="ＭＳ Ｐゴシック" charset="0"/>
                <a:cs typeface="+mn-cs"/>
              </a:rPr>
              <a:t>Figure 8.13 suggests a structure to support combined paging/segmentation</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dirty="0">
                <a:latin typeface="Calibri" charset="0"/>
                <a:ea typeface="ＭＳ Ｐゴシック" charset="0"/>
                <a:cs typeface="+mn-cs"/>
              </a:rPr>
              <a:t>(note similarity to Figure 8.5 ). Associated with each process is a segment table and</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dirty="0">
                <a:latin typeface="Calibri" charset="0"/>
                <a:ea typeface="ＭＳ Ｐゴシック" charset="0"/>
                <a:cs typeface="+mn-cs"/>
              </a:rPr>
              <a:t>a number of page tables, one per process segment. When a particular process is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dirty="0">
                <a:latin typeface="Calibri" charset="0"/>
                <a:ea typeface="ＭＳ Ｐゴシック" charset="0"/>
                <a:cs typeface="+mn-cs"/>
              </a:rPr>
              <a:t>running, a register holds the starting address of the segment table for that process.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dirty="0">
                <a:latin typeface="Calibri" charset="0"/>
                <a:ea typeface="ＭＳ Ｐゴシック" charset="0"/>
                <a:cs typeface="+mn-cs"/>
              </a:rPr>
              <a:t>Presented with a virtual address, the processor uses the segment number portion to</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dirty="0">
                <a:latin typeface="Calibri" charset="0"/>
                <a:ea typeface="ＭＳ Ｐゴシック" charset="0"/>
                <a:cs typeface="+mn-cs"/>
              </a:rPr>
              <a:t>index into the process segment table to find the page table for that segment. Then</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the page number portion of the virtual address is used to index the page table and</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look up the corresponding frame number. </a:t>
            </a:r>
            <a:r>
              <a:rPr lang="en-US" dirty="0">
                <a:latin typeface="Calibri" charset="0"/>
                <a:ea typeface="ＭＳ Ｐゴシック" charset="0"/>
                <a:cs typeface="+mn-cs"/>
              </a:rPr>
              <a:t>This is combined with the offset portion</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dirty="0">
                <a:latin typeface="Calibri" charset="0"/>
                <a:ea typeface="ＭＳ Ｐゴシック" charset="0"/>
                <a:cs typeface="+mn-cs"/>
              </a:rPr>
              <a:t>of the virtual address to produce the desired real address.</a:t>
            </a:r>
          </a:p>
        </p:txBody>
      </p:sp>
      <p:sp>
        <p:nvSpPr>
          <p:cNvPr id="94213" name="Text Box 4"/>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r" eaLnBrk="1" hangingPunct="1">
              <a:buSzPct val="100000"/>
            </a:pPr>
            <a:fld id="{1B821723-8C03-486F-BDCB-C617467FE3A2}" type="slidenum">
              <a:rPr lang="en-US" altLang="en-US" sz="1200">
                <a:solidFill>
                  <a:srgbClr val="000000"/>
                </a:solidFill>
                <a:latin typeface="Calibri" panose="020F0502020204030204" pitchFamily="34" charset="0"/>
                <a:cs typeface="Arial" panose="020B0604020202020204" pitchFamily="34" charset="0"/>
              </a:rPr>
              <a:pPr algn="r" eaLnBrk="1" hangingPunct="1">
                <a:buSzPct val="100000"/>
              </a:pPr>
              <a:t>34</a:t>
            </a:fld>
            <a:endParaRPr lang="en-US" altLang="en-US" sz="120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391781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258"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E5023E26-CAE2-43CD-8118-FAC77A323FBA}" type="slidenum">
              <a:rPr lang="en-US" altLang="en-US" smtClean="0">
                <a:solidFill>
                  <a:srgbClr val="000000"/>
                </a:solidFill>
                <a:latin typeface="Calibri" panose="020F0502020204030204" pitchFamily="34" charset="0"/>
              </a:rPr>
              <a:pPr/>
              <a:t>35</a:t>
            </a:fld>
            <a:endParaRPr lang="en-US" altLang="en-US">
              <a:solidFill>
                <a:srgbClr val="000000"/>
              </a:solidFill>
              <a:latin typeface="Calibri" panose="020F0502020204030204" pitchFamily="34" charset="0"/>
            </a:endParaRPr>
          </a:p>
        </p:txBody>
      </p:sp>
      <p:sp>
        <p:nvSpPr>
          <p:cNvPr id="96259"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6260" name="Text Box 2"/>
          <p:cNvSpPr>
            <a:spLocks noGrp="1" noChangeArrowheads="1"/>
          </p:cNvSpPr>
          <p:nvPr>
            <p:ph type="body" idx="1"/>
          </p:nvPr>
        </p:nvSpPr>
        <p:spPr>
          <a:xfrm>
            <a:off x="685800" y="4343400"/>
            <a:ext cx="5486400" cy="5783263"/>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The design of the memory management portion of an operating system depends on</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three fundamental areas of choice: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latin typeface="Calibri" panose="020F0502020204030204" pitchFamily="34" charset="0"/>
            </a:endParaRP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 Whether or not to use virtual memory techniques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 The use of paging or segmentation or both</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 The algorithms employed for various aspects of memory management</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latin typeface="Calibri" panose="020F0502020204030204" pitchFamily="34" charset="0"/>
            </a:endParaRP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The choices made in the first two areas depend on the hardware platform available.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Thus, earlier UNIX implementations did not provide virtual memory because the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processors on which the system ran did not support paging or segmentation. Neither</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of these techniques is practical without hardware support for address translation</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and other basic functions.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latin typeface="Calibri" panose="020F0502020204030204" pitchFamily="34" charset="0"/>
            </a:endParaRP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Two additional comments about the first two items in the preceding list: First,</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with the exception of operating systems for some of the older personal computers,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such as MS-DOS, and specialized systems, all important operating systems provide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virtual memory. Second, pure segmentation systems are becoming increasingly rare.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When segmentation is combined with paging, most of the memory management</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issues confronting the operating system designer are in the area of paging. Thus,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we can concentrate in this section on the issues associated with paging.</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latin typeface="Calibri" panose="020F0502020204030204" pitchFamily="34" charset="0"/>
            </a:endParaRP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The choices related to the third item are the domain of operating system software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and are the subject of this section.</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latin typeface="Calibri" panose="020F0502020204030204" pitchFamily="34" charset="0"/>
            </a:endParaRPr>
          </a:p>
        </p:txBody>
      </p:sp>
      <p:sp>
        <p:nvSpPr>
          <p:cNvPr id="96261"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r" eaLnBrk="1" hangingPunct="1">
              <a:buSzPct val="100000"/>
            </a:pPr>
            <a:fld id="{5DE78CC0-7077-4495-AE57-8903D19FD313}" type="slidenum">
              <a:rPr lang="en-US" altLang="en-US" sz="1200">
                <a:solidFill>
                  <a:srgbClr val="000000"/>
                </a:solidFill>
                <a:latin typeface="Calibri" panose="020F0502020204030204" pitchFamily="34" charset="0"/>
                <a:cs typeface="Arial" panose="020B0604020202020204" pitchFamily="34" charset="0"/>
              </a:rPr>
              <a:pPr algn="r" eaLnBrk="1" hangingPunct="1">
                <a:buSzPct val="100000"/>
              </a:pPr>
              <a:t>35</a:t>
            </a:fld>
            <a:endParaRPr lang="en-US" altLang="en-US" sz="120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3395953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8306"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652A0E41-641F-41EC-A214-D2B29C45FC63}" type="slidenum">
              <a:rPr lang="en-US" altLang="en-US" smtClean="0">
                <a:solidFill>
                  <a:srgbClr val="000000"/>
                </a:solidFill>
                <a:latin typeface="Calibri" panose="020F0502020204030204" pitchFamily="34" charset="0"/>
              </a:rPr>
              <a:pPr/>
              <a:t>36</a:t>
            </a:fld>
            <a:endParaRPr lang="en-US" altLang="en-US">
              <a:solidFill>
                <a:srgbClr val="000000"/>
              </a:solidFill>
              <a:latin typeface="Calibri" panose="020F0502020204030204" pitchFamily="34" charset="0"/>
            </a:endParaRPr>
          </a:p>
        </p:txBody>
      </p:sp>
      <p:sp>
        <p:nvSpPr>
          <p:cNvPr id="98307" name="Rectangle 2"/>
          <p:cNvSpPr>
            <a:spLocks noGrp="1" noRot="1" noChangeAspect="1" noChangeArrowheads="1" noTextEdit="1"/>
          </p:cNvSpPr>
          <p:nvPr>
            <p:ph type="sldImg"/>
          </p:nvPr>
        </p:nvSpPr>
        <p:spPr>
          <a:xfrm>
            <a:off x="1143000" y="685800"/>
            <a:ext cx="4567238" cy="342423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8308" name="Rectangle 3"/>
          <p:cNvSpPr>
            <a:spLocks noGrp="1" noChangeArrowheads="1"/>
          </p:cNvSpPr>
          <p:nvPr>
            <p:ph type="body" idx="1"/>
          </p:nvPr>
        </p:nvSpPr>
        <p:spPr>
          <a:xfrm>
            <a:off x="685800" y="4343400"/>
            <a:ext cx="5481638" cy="4111625"/>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47828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27AFABD8-19B0-49EA-B6AA-528F75257354}" type="slidenum">
              <a:rPr lang="en-US" altLang="en-US" smtClean="0">
                <a:solidFill>
                  <a:srgbClr val="000000"/>
                </a:solidFill>
                <a:latin typeface="Calibri" panose="020F0502020204030204" pitchFamily="34" charset="0"/>
              </a:rPr>
              <a:pPr/>
              <a:t>4</a:t>
            </a:fld>
            <a:endParaRPr lang="en-US" altLang="en-US">
              <a:solidFill>
                <a:srgbClr val="000000"/>
              </a:solidFill>
              <a:latin typeface="Calibri" panose="020F0502020204030204" pitchFamily="34" charset="0"/>
            </a:endParaRPr>
          </a:p>
        </p:txBody>
      </p:sp>
      <p:sp>
        <p:nvSpPr>
          <p:cNvPr id="36867" name="Rectangle 2"/>
          <p:cNvSpPr>
            <a:spLocks noGrp="1" noRot="1" noChangeAspect="1" noChangeArrowheads="1" noTextEdit="1"/>
          </p:cNvSpPr>
          <p:nvPr>
            <p:ph type="sldImg"/>
          </p:nvPr>
        </p:nvSpPr>
        <p:spPr>
          <a:xfrm>
            <a:off x="1143000" y="685800"/>
            <a:ext cx="4572000" cy="3429000"/>
          </a:xfrm>
          <a:ln/>
        </p:spPr>
      </p:sp>
      <p:sp>
        <p:nvSpPr>
          <p:cNvPr id="108548" name="Text Box 3"/>
          <p:cNvSpPr>
            <a:spLocks noGrp="1" noChangeArrowheads="1"/>
          </p:cNvSpPr>
          <p:nvPr>
            <p:ph type="body" idx="1"/>
          </p:nvPr>
        </p:nvSpPr>
        <p:spPr>
          <a:xfrm>
            <a:off x="685800" y="4343400"/>
            <a:ext cx="5486400" cy="4114800"/>
          </a:xfrm>
          <a:ln/>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1440" tIns="45720" rIns="91440" bIns="45720"/>
          <a:lstStyle/>
          <a:p>
            <a:pPr>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100">
                <a:latin typeface="Calibri" charset="0"/>
                <a:ea typeface="ＭＳ Ｐゴシック" charset="0"/>
                <a:cs typeface="+mn-cs"/>
              </a:rPr>
              <a:t>Comparing simple paging and simple segmentation, on the one hand, with fixed and</a:t>
            </a:r>
          </a:p>
          <a:p>
            <a:pPr>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100">
                <a:latin typeface="Calibri" charset="0"/>
                <a:ea typeface="ＭＳ Ｐゴシック" charset="0"/>
                <a:cs typeface="+mn-cs"/>
              </a:rPr>
              <a:t>dynamic partitioning, on the other, we see the foundation for a fundamental breakthrough</a:t>
            </a:r>
          </a:p>
          <a:p>
            <a:pPr>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100">
                <a:latin typeface="Calibri" charset="0"/>
                <a:ea typeface="ＭＳ Ｐゴシック" charset="0"/>
                <a:cs typeface="+mn-cs"/>
              </a:rPr>
              <a:t>in memory management. Two characteristics of paging and segmentation</a:t>
            </a:r>
          </a:p>
          <a:p>
            <a:pPr>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100">
                <a:latin typeface="Calibri" charset="0"/>
                <a:ea typeface="ＭＳ Ｐゴシック" charset="0"/>
                <a:cs typeface="+mn-cs"/>
              </a:rPr>
              <a:t>are the keys to this breakthrough:</a:t>
            </a:r>
          </a:p>
          <a:p>
            <a:pPr>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100" b="1">
                <a:latin typeface="Calibri" charset="0"/>
                <a:ea typeface="ＭＳ Ｐゴシック" charset="0"/>
                <a:cs typeface="+mn-cs"/>
              </a:rPr>
              <a:t>1. All memory references within a process are logical addresses that are dynamically</a:t>
            </a:r>
          </a:p>
          <a:p>
            <a:pPr>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100">
                <a:latin typeface="Calibri" charset="0"/>
                <a:ea typeface="ＭＳ Ｐゴシック" charset="0"/>
                <a:cs typeface="+mn-cs"/>
              </a:rPr>
              <a:t>translated into physical addresses at run time. This means that a process may be swapped in and out of main memory such that it occupies different</a:t>
            </a:r>
          </a:p>
          <a:p>
            <a:pPr>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100">
                <a:latin typeface="Calibri" charset="0"/>
                <a:ea typeface="ＭＳ Ｐゴシック" charset="0"/>
                <a:cs typeface="+mn-cs"/>
              </a:rPr>
              <a:t>regions of main memory at different times during the course of execution.</a:t>
            </a:r>
          </a:p>
          <a:p>
            <a:pPr>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100" b="1">
                <a:latin typeface="Calibri" charset="0"/>
                <a:ea typeface="ＭＳ Ｐゴシック" charset="0"/>
                <a:cs typeface="+mn-cs"/>
              </a:rPr>
              <a:t>2. A process may be broken up into a number of pieces (pages or segments) and</a:t>
            </a:r>
          </a:p>
          <a:p>
            <a:pPr>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100">
                <a:latin typeface="Calibri" charset="0"/>
                <a:ea typeface="ＭＳ Ｐゴシック" charset="0"/>
                <a:cs typeface="+mn-cs"/>
              </a:rPr>
              <a:t>these pieces need not be contiguously located in main memory during execution.</a:t>
            </a:r>
          </a:p>
          <a:p>
            <a:pPr>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100">
                <a:latin typeface="Calibri" charset="0"/>
                <a:ea typeface="ＭＳ Ｐゴシック" charset="0"/>
                <a:cs typeface="+mn-cs"/>
              </a:rPr>
              <a:t>The combination of dynamic run-time address translation and the use of</a:t>
            </a:r>
          </a:p>
          <a:p>
            <a:pPr>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100">
                <a:latin typeface="Calibri" charset="0"/>
                <a:ea typeface="ＭＳ Ｐゴシック" charset="0"/>
                <a:cs typeface="+mn-cs"/>
              </a:rPr>
              <a:t>a page or segment table permits this.</a:t>
            </a:r>
          </a:p>
          <a:p>
            <a:pPr>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100">
              <a:latin typeface="Calibri" charset="0"/>
              <a:ea typeface="ＭＳ Ｐゴシック" charset="0"/>
              <a:cs typeface="+mn-cs"/>
            </a:endParaRPr>
          </a:p>
          <a:p>
            <a:pPr>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100">
                <a:latin typeface="Calibri" charset="0"/>
                <a:ea typeface="ＭＳ Ｐゴシック" charset="0"/>
                <a:cs typeface="+mn-cs"/>
              </a:rPr>
              <a:t>Now we come to the breakthrough. </a:t>
            </a:r>
            <a:r>
              <a:rPr lang="en-US" sz="1100" i="1">
                <a:latin typeface="Calibri" charset="0"/>
                <a:ea typeface="ＭＳ Ｐゴシック" charset="0"/>
                <a:cs typeface="+mn-cs"/>
              </a:rPr>
              <a:t>If the preceding two characteristics are</a:t>
            </a:r>
          </a:p>
          <a:p>
            <a:pPr>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100" i="1">
                <a:latin typeface="Calibri" charset="0"/>
                <a:ea typeface="ＭＳ Ｐゴシック" charset="0"/>
                <a:cs typeface="+mn-cs"/>
              </a:rPr>
              <a:t>present, then it is not necessary that all of the pages or all of the segments of a process</a:t>
            </a:r>
          </a:p>
          <a:p>
            <a:pPr>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100" i="1">
                <a:latin typeface="Calibri" charset="0"/>
                <a:ea typeface="ＭＳ Ｐゴシック" charset="0"/>
                <a:cs typeface="+mn-cs"/>
              </a:rPr>
              <a:t>be in main memory during execution. If the piece (segment or page) that holds the</a:t>
            </a:r>
          </a:p>
          <a:p>
            <a:pPr>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100">
                <a:latin typeface="Calibri" charset="0"/>
                <a:ea typeface="ＭＳ Ｐゴシック" charset="0"/>
                <a:cs typeface="+mn-cs"/>
              </a:rPr>
              <a:t>next instruction to be fetched and the piece that holds the next data location to be</a:t>
            </a:r>
          </a:p>
          <a:p>
            <a:pPr>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100">
                <a:latin typeface="Calibri" charset="0"/>
                <a:ea typeface="ＭＳ Ｐゴシック" charset="0"/>
                <a:cs typeface="+mn-cs"/>
              </a:rPr>
              <a:t>accessed are in main memory, then at least for a time execution may proceed.</a:t>
            </a:r>
          </a:p>
        </p:txBody>
      </p:sp>
      <p:sp>
        <p:nvSpPr>
          <p:cNvPr id="36869" name="Text Box 4"/>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r" eaLnBrk="1" hangingPunct="1">
              <a:buSzPct val="100000"/>
            </a:pPr>
            <a:fld id="{224F9BFE-97C3-44D0-BB01-33F23B859965}" type="slidenum">
              <a:rPr lang="en-US" altLang="en-US" sz="1200">
                <a:solidFill>
                  <a:srgbClr val="000000"/>
                </a:solidFill>
                <a:latin typeface="Calibri" panose="020F0502020204030204" pitchFamily="34" charset="0"/>
                <a:cs typeface="Arial" panose="020B0604020202020204" pitchFamily="34" charset="0"/>
              </a:rPr>
              <a:pPr algn="r" eaLnBrk="1" hangingPunct="1">
                <a:buSzPct val="100000"/>
              </a:pPr>
              <a:t>4</a:t>
            </a:fld>
            <a:endParaRPr lang="en-US" altLang="en-US" sz="120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9166020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0354"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E7FC6C60-D4EF-4615-809C-F7692D2C178A}" type="slidenum">
              <a:rPr lang="en-US" altLang="en-US" smtClean="0">
                <a:solidFill>
                  <a:srgbClr val="000000"/>
                </a:solidFill>
                <a:latin typeface="Calibri" panose="020F0502020204030204" pitchFamily="34" charset="0"/>
              </a:rPr>
              <a:pPr/>
              <a:t>37</a:t>
            </a:fld>
            <a:endParaRPr lang="en-US" altLang="en-US">
              <a:solidFill>
                <a:srgbClr val="000000"/>
              </a:solidFill>
              <a:latin typeface="Calibri" panose="020F0502020204030204" pitchFamily="34" charset="0"/>
            </a:endParaRPr>
          </a:p>
        </p:txBody>
      </p:sp>
      <p:sp>
        <p:nvSpPr>
          <p:cNvPr id="100355" name="Rectangle 1"/>
          <p:cNvSpPr>
            <a:spLocks noGrp="1" noRot="1" noChangeAspect="1" noChangeArrowheads="1" noTextEdit="1"/>
          </p:cNvSpPr>
          <p:nvPr>
            <p:ph type="sldImg"/>
          </p:nvPr>
        </p:nvSpPr>
        <p:spPr>
          <a:xfrm>
            <a:off x="1143000" y="685800"/>
            <a:ext cx="4567238" cy="342423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0356" name="Rectangle 2"/>
          <p:cNvSpPr>
            <a:spLocks noGrp="1" noChangeArrowheads="1"/>
          </p:cNvSpPr>
          <p:nvPr>
            <p:ph type="body" idx="1"/>
          </p:nvPr>
        </p:nvSpPr>
        <p:spPr>
          <a:xfrm>
            <a:off x="685800" y="4343400"/>
            <a:ext cx="5481638" cy="4111625"/>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1439549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8388313E-48D6-44B4-A231-169844E4401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0" marR="0" lvl="0" indent="0" algn="r" defTabSz="939800" rtl="0" eaLnBrk="0" fontAlgn="base" latinLnBrk="0" hangingPunct="0">
              <a:lnSpc>
                <a:spcPct val="100000"/>
              </a:lnSpc>
              <a:spcBef>
                <a:spcPct val="0"/>
              </a:spcBef>
              <a:spcAft>
                <a:spcPct val="0"/>
              </a:spcAft>
              <a:buClrTx/>
              <a:buSzTx/>
              <a:buFontTx/>
              <a:buNone/>
              <a:tabLst/>
              <a:defRPr/>
            </a:pPr>
            <a:fld id="{E77D3ADA-344F-4108-B52E-EF0AD7D81569}"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9800" rtl="0" eaLnBrk="0" fontAlgn="base" latinLnBrk="0" hangingPunct="0">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4211" name="Rectangle 2">
            <a:extLst>
              <a:ext uri="{FF2B5EF4-FFF2-40B4-BE49-F238E27FC236}">
                <a16:creationId xmlns:a16="http://schemas.microsoft.com/office/drawing/2014/main" id="{49F4E938-DFF5-4C22-9742-16194B3236CA}"/>
              </a:ext>
            </a:extLst>
          </p:cNvPr>
          <p:cNvSpPr>
            <a:spLocks noGrp="1" noRot="1" noChangeAspect="1" noChangeArrowheads="1" noTextEdit="1"/>
          </p:cNvSpPr>
          <p:nvPr>
            <p:ph type="sldImg"/>
          </p:nvPr>
        </p:nvSpPr>
        <p:spPr>
          <a:xfrm>
            <a:off x="1144588" y="685800"/>
            <a:ext cx="4559300" cy="3419475"/>
          </a:xfrm>
          <a:ln/>
        </p:spPr>
      </p:sp>
      <p:sp>
        <p:nvSpPr>
          <p:cNvPr id="94212" name="Rectangle 3">
            <a:extLst>
              <a:ext uri="{FF2B5EF4-FFF2-40B4-BE49-F238E27FC236}">
                <a16:creationId xmlns:a16="http://schemas.microsoft.com/office/drawing/2014/main" id="{FD1B4283-A92F-4625-84E9-09076CC9E4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1626B084-452C-463F-B836-22E0C5BF7D9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0" marR="0" lvl="0" indent="0" algn="r" defTabSz="939800" rtl="0" eaLnBrk="0" fontAlgn="base" latinLnBrk="0" hangingPunct="0">
              <a:lnSpc>
                <a:spcPct val="100000"/>
              </a:lnSpc>
              <a:spcBef>
                <a:spcPct val="0"/>
              </a:spcBef>
              <a:spcAft>
                <a:spcPct val="0"/>
              </a:spcAft>
              <a:buClrTx/>
              <a:buSzTx/>
              <a:buFontTx/>
              <a:buNone/>
              <a:tabLst/>
              <a:defRPr/>
            </a:pPr>
            <a:fld id="{691864CA-B9F1-4906-94AB-E9693405B784}"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9800" rtl="0" eaLnBrk="0" fontAlgn="base" latinLnBrk="0" hangingPunct="0">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5235" name="Rectangle 2">
            <a:extLst>
              <a:ext uri="{FF2B5EF4-FFF2-40B4-BE49-F238E27FC236}">
                <a16:creationId xmlns:a16="http://schemas.microsoft.com/office/drawing/2014/main" id="{FB231765-488A-46DC-9B7D-24813F6D0EBE}"/>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476897AB-2FE1-41BC-9EC6-F0F2682EAD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3DB69CF3-8B17-4045-9FD4-53B7B20613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0" marR="0" lvl="0" indent="0" algn="r" defTabSz="939800" rtl="0" eaLnBrk="0" fontAlgn="base" latinLnBrk="0" hangingPunct="0">
              <a:lnSpc>
                <a:spcPct val="100000"/>
              </a:lnSpc>
              <a:spcBef>
                <a:spcPct val="0"/>
              </a:spcBef>
              <a:spcAft>
                <a:spcPct val="0"/>
              </a:spcAft>
              <a:buClrTx/>
              <a:buSzTx/>
              <a:buFontTx/>
              <a:buNone/>
              <a:tabLst/>
              <a:defRPr/>
            </a:pPr>
            <a:fld id="{2B0CEDC7-48CA-4084-B9FD-1B35B8A801AF}"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9800" rtl="0" eaLnBrk="0" fontAlgn="base" latinLnBrk="0" hangingPunct="0">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7283" name="Rectangle 2">
            <a:extLst>
              <a:ext uri="{FF2B5EF4-FFF2-40B4-BE49-F238E27FC236}">
                <a16:creationId xmlns:a16="http://schemas.microsoft.com/office/drawing/2014/main" id="{DE33D89C-E811-4C55-8864-52BE2B1C5620}"/>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F3312934-B824-4D84-869E-EC130287A1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02"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63178A07-86A3-4A10-95C3-C7AC56663660}" type="slidenum">
              <a:rPr lang="en-US" altLang="en-US" smtClean="0">
                <a:solidFill>
                  <a:srgbClr val="000000"/>
                </a:solidFill>
                <a:latin typeface="Calibri" panose="020F0502020204030204" pitchFamily="34" charset="0"/>
              </a:rPr>
              <a:pPr/>
              <a:t>42</a:t>
            </a:fld>
            <a:endParaRPr lang="en-US" altLang="en-US">
              <a:solidFill>
                <a:srgbClr val="000000"/>
              </a:solidFill>
              <a:latin typeface="Calibri" panose="020F0502020204030204" pitchFamily="34" charset="0"/>
            </a:endParaRPr>
          </a:p>
        </p:txBody>
      </p:sp>
      <p:sp>
        <p:nvSpPr>
          <p:cNvPr id="102403"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04" name="Text Box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NZ" altLang="en-US">
                <a:latin typeface="Calibri" panose="020F0502020204030204" pitchFamily="34" charset="0"/>
              </a:rPr>
              <a:t>We would like to minimize the rate at which page faults occur, because page faults cause considerable software overhead.</a:t>
            </a:r>
          </a:p>
          <a:p>
            <a:pPr marL="457200" lvl="1" indent="0">
              <a:lnSpc>
                <a:spcPct val="90000"/>
              </a:lnSpc>
              <a:spcBef>
                <a:spcPts val="450"/>
              </a:spcBef>
              <a:buFont typeface="Calibri" panose="020F050202020403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NZ" altLang="en-US">
                <a:latin typeface="Calibri" panose="020F0502020204030204" pitchFamily="34" charset="0"/>
              </a:rPr>
              <a:t>At a minimum, the overhead includes deciding which resident page or pages to replace, </a:t>
            </a:r>
          </a:p>
          <a:p>
            <a:pPr marL="457200" lvl="1" indent="0">
              <a:lnSpc>
                <a:spcPct val="90000"/>
              </a:lnSpc>
              <a:spcBef>
                <a:spcPts val="450"/>
              </a:spcBef>
              <a:buFont typeface="Calibri" panose="020F050202020403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NZ" altLang="en-US">
                <a:latin typeface="Calibri" panose="020F0502020204030204" pitchFamily="34" charset="0"/>
              </a:rPr>
              <a:t> and the I/O of exchanging pages.</a:t>
            </a:r>
          </a:p>
          <a:p>
            <a:pPr marL="457200" lvl="1" indent="0">
              <a:lnSpc>
                <a:spcPct val="90000"/>
              </a:lnSpc>
              <a:spcBef>
                <a:spcPts val="450"/>
              </a:spcBef>
              <a:buFont typeface="Calibri" panose="020F050202020403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NZ" altLang="en-US">
                <a:latin typeface="Calibri" panose="020F0502020204030204" pitchFamily="34" charset="0"/>
              </a:rPr>
              <a:t>Also, the operating system must schedule another process to run during the page I/O, causing a process switch.</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NZ" altLang="en-US">
              <a:latin typeface="Calibri" panose="020F0502020204030204" pitchFamily="34" charset="0"/>
            </a:endParaRP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NZ" altLang="en-US">
                <a:latin typeface="Calibri" panose="020F0502020204030204" pitchFamily="34" charset="0"/>
              </a:rPr>
              <a:t>In all of the areas referred to in Table 8.4, there is no definitive policy that works best.</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NZ" altLang="en-US">
              <a:latin typeface="Calibri" panose="020F0502020204030204" pitchFamily="34" charset="0"/>
            </a:endParaRP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NZ" altLang="en-US">
                <a:latin typeface="Calibri" panose="020F0502020204030204" pitchFamily="34" charset="0"/>
              </a:rPr>
              <a:t>The performance of any particular set of policies depends on </a:t>
            </a:r>
          </a:p>
          <a:p>
            <a:pPr marL="457200" lvl="1" indent="0">
              <a:lnSpc>
                <a:spcPct val="90000"/>
              </a:lnSpc>
              <a:spcBef>
                <a:spcPts val="450"/>
              </a:spcBef>
              <a:buFont typeface="Calibri" panose="020F050202020403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NZ" altLang="en-US">
                <a:latin typeface="Calibri" panose="020F0502020204030204" pitchFamily="34" charset="0"/>
              </a:rPr>
              <a:t> main memory size, </a:t>
            </a:r>
          </a:p>
          <a:p>
            <a:pPr marL="457200" lvl="1" indent="0">
              <a:lnSpc>
                <a:spcPct val="90000"/>
              </a:lnSpc>
              <a:spcBef>
                <a:spcPts val="450"/>
              </a:spcBef>
              <a:buFont typeface="Calibri" panose="020F050202020403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NZ" altLang="en-US">
                <a:latin typeface="Calibri" panose="020F0502020204030204" pitchFamily="34" charset="0"/>
              </a:rPr>
              <a:t> the relative speed of main and secondary memory, </a:t>
            </a:r>
          </a:p>
          <a:p>
            <a:pPr marL="457200" lvl="1" indent="0">
              <a:lnSpc>
                <a:spcPct val="90000"/>
              </a:lnSpc>
              <a:spcBef>
                <a:spcPts val="450"/>
              </a:spcBef>
              <a:buFont typeface="Calibri" panose="020F050202020403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NZ" altLang="en-US">
                <a:latin typeface="Calibri" panose="020F0502020204030204" pitchFamily="34" charset="0"/>
              </a:rPr>
              <a:t> the size and number of processes competing for resources, </a:t>
            </a:r>
          </a:p>
          <a:p>
            <a:pPr marL="457200" lvl="1" indent="0">
              <a:lnSpc>
                <a:spcPct val="90000"/>
              </a:lnSpc>
              <a:spcBef>
                <a:spcPts val="450"/>
              </a:spcBef>
              <a:buFont typeface="Calibri" panose="020F050202020403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NZ" altLang="en-US">
                <a:latin typeface="Calibri" panose="020F0502020204030204" pitchFamily="34" charset="0"/>
              </a:rPr>
              <a:t> and the execution behaviour of individual programs.</a:t>
            </a:r>
          </a:p>
        </p:txBody>
      </p:sp>
      <p:sp>
        <p:nvSpPr>
          <p:cNvPr id="102405"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r" eaLnBrk="1" hangingPunct="1">
              <a:buSzPct val="100000"/>
            </a:pPr>
            <a:fld id="{995C38FD-64EA-439B-A4DF-432EBA7135CE}" type="slidenum">
              <a:rPr lang="en-US" altLang="en-US" sz="1200">
                <a:solidFill>
                  <a:srgbClr val="000000"/>
                </a:solidFill>
                <a:latin typeface="Calibri" panose="020F0502020204030204" pitchFamily="34" charset="0"/>
                <a:cs typeface="Arial" panose="020B0604020202020204" pitchFamily="34" charset="0"/>
              </a:rPr>
              <a:pPr algn="r" eaLnBrk="1" hangingPunct="1">
                <a:buSzPct val="100000"/>
              </a:pPr>
              <a:t>42</a:t>
            </a:fld>
            <a:endParaRPr lang="en-US" altLang="en-US" sz="120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046048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4450"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D3AD47E6-91F6-46C9-BCD4-9EEC1AA32004}" type="slidenum">
              <a:rPr lang="en-US" altLang="en-US" smtClean="0">
                <a:solidFill>
                  <a:srgbClr val="000000"/>
                </a:solidFill>
                <a:latin typeface="Calibri" panose="020F0502020204030204" pitchFamily="34" charset="0"/>
              </a:rPr>
              <a:pPr/>
              <a:t>43</a:t>
            </a:fld>
            <a:endParaRPr lang="en-US" altLang="en-US">
              <a:solidFill>
                <a:srgbClr val="000000"/>
              </a:solidFill>
              <a:latin typeface="Calibri" panose="020F0502020204030204" pitchFamily="34" charset="0"/>
            </a:endParaRPr>
          </a:p>
        </p:txBody>
      </p:sp>
      <p:sp>
        <p:nvSpPr>
          <p:cNvPr id="104451"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4452" name="Text Box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The fetch policy determines when a page should be brought into main memory. The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two common alternatives are demand paging and prepaging.</a:t>
            </a:r>
          </a:p>
        </p:txBody>
      </p:sp>
      <p:sp>
        <p:nvSpPr>
          <p:cNvPr id="104453"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r" eaLnBrk="1" hangingPunct="1">
              <a:buSzPct val="100000"/>
            </a:pPr>
            <a:fld id="{21A3276B-6909-4F31-BD53-8D4A06B19DC6}" type="slidenum">
              <a:rPr lang="en-US" altLang="en-US" sz="1200">
                <a:solidFill>
                  <a:srgbClr val="000000"/>
                </a:solidFill>
                <a:latin typeface="Calibri" panose="020F0502020204030204" pitchFamily="34" charset="0"/>
                <a:cs typeface="Arial" panose="020B0604020202020204" pitchFamily="34" charset="0"/>
              </a:rPr>
              <a:pPr algn="r" eaLnBrk="1" hangingPunct="1">
                <a:buSzPct val="100000"/>
              </a:pPr>
              <a:t>43</a:t>
            </a:fld>
            <a:endParaRPr lang="en-US" altLang="en-US" sz="120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3026173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6498"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96358EA2-6835-45EA-918C-BC76F8EF56AA}" type="slidenum">
              <a:rPr lang="en-US" altLang="en-US" smtClean="0">
                <a:solidFill>
                  <a:srgbClr val="000000"/>
                </a:solidFill>
                <a:latin typeface="Calibri" panose="020F0502020204030204" pitchFamily="34" charset="0"/>
              </a:rPr>
              <a:pPr/>
              <a:t>44</a:t>
            </a:fld>
            <a:endParaRPr lang="en-US" altLang="en-US">
              <a:solidFill>
                <a:srgbClr val="000000"/>
              </a:solidFill>
              <a:latin typeface="Calibri" panose="020F0502020204030204" pitchFamily="34" charset="0"/>
            </a:endParaRPr>
          </a:p>
        </p:txBody>
      </p:sp>
      <p:sp>
        <p:nvSpPr>
          <p:cNvPr id="106499"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6500" name="Text Box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With </a:t>
            </a:r>
            <a:r>
              <a:rPr lang="en-US" altLang="en-US" b="1">
                <a:latin typeface="Calibri" panose="020F0502020204030204" pitchFamily="34" charset="0"/>
              </a:rPr>
              <a:t>demand paging ,</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a page is brought into main memory only when a reference is made to a location on</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that page. If the other elements of memory management policy are good, the following</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should happen. When a process is first started, there will be a flurry of page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faults. As more and more pages are brought in, the principle of locality suggests that</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most future references will be to pages that have recently been brought in. Thus,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after a time, matters should settle down and the number of page faults should drop</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to a very low level.</a:t>
            </a:r>
          </a:p>
        </p:txBody>
      </p:sp>
      <p:sp>
        <p:nvSpPr>
          <p:cNvPr id="106501"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r" eaLnBrk="1" hangingPunct="1">
              <a:buSzPct val="100000"/>
            </a:pPr>
            <a:fld id="{540445DB-3924-4D60-AA96-E0B0FCF94561}" type="slidenum">
              <a:rPr lang="en-US" altLang="en-US" sz="1200">
                <a:solidFill>
                  <a:srgbClr val="000000"/>
                </a:solidFill>
                <a:latin typeface="Calibri" panose="020F0502020204030204" pitchFamily="34" charset="0"/>
                <a:cs typeface="Arial" panose="020B0604020202020204" pitchFamily="34" charset="0"/>
              </a:rPr>
              <a:pPr algn="r" eaLnBrk="1" hangingPunct="1">
                <a:buSzPct val="100000"/>
              </a:pPr>
              <a:t>44</a:t>
            </a:fld>
            <a:endParaRPr lang="en-US" altLang="en-US" sz="120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7558455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8546"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71C13F24-53CE-4FBD-BE3C-9A119BB60977}" type="slidenum">
              <a:rPr lang="en-US" altLang="en-US" smtClean="0">
                <a:solidFill>
                  <a:srgbClr val="000000"/>
                </a:solidFill>
                <a:latin typeface="Calibri" panose="020F0502020204030204" pitchFamily="34" charset="0"/>
              </a:rPr>
              <a:pPr/>
              <a:t>45</a:t>
            </a:fld>
            <a:endParaRPr lang="en-US" altLang="en-US">
              <a:solidFill>
                <a:srgbClr val="000000"/>
              </a:solidFill>
              <a:latin typeface="Calibri" panose="020F0502020204030204" pitchFamily="34" charset="0"/>
            </a:endParaRPr>
          </a:p>
        </p:txBody>
      </p:sp>
      <p:sp>
        <p:nvSpPr>
          <p:cNvPr id="108547"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8548" name="Text Box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80000"/>
              </a:lnSpc>
              <a:spcBef>
                <a:spcPts val="338"/>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900">
                <a:latin typeface="Calibri" panose="020F0502020204030204" pitchFamily="34" charset="0"/>
              </a:rPr>
              <a:t>With </a:t>
            </a:r>
            <a:r>
              <a:rPr lang="en-US" altLang="en-US" sz="900" b="1">
                <a:latin typeface="Calibri" panose="020F0502020204030204" pitchFamily="34" charset="0"/>
              </a:rPr>
              <a:t>prepaging , </a:t>
            </a:r>
            <a:r>
              <a:rPr lang="en-US" altLang="en-US" sz="900">
                <a:latin typeface="Calibri" panose="020F0502020204030204" pitchFamily="34" charset="0"/>
              </a:rPr>
              <a:t>pages other than the one demanded by a page fault are</a:t>
            </a:r>
          </a:p>
          <a:p>
            <a:pPr>
              <a:lnSpc>
                <a:spcPct val="80000"/>
              </a:lnSpc>
              <a:spcBef>
                <a:spcPts val="338"/>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900">
                <a:latin typeface="Calibri" panose="020F0502020204030204" pitchFamily="34" charset="0"/>
              </a:rPr>
              <a:t>brought in. Prepaging exploits the characteristics of most secondary memory</a:t>
            </a:r>
          </a:p>
          <a:p>
            <a:pPr>
              <a:lnSpc>
                <a:spcPct val="80000"/>
              </a:lnSpc>
              <a:spcBef>
                <a:spcPts val="338"/>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900">
                <a:latin typeface="Calibri" panose="020F0502020204030204" pitchFamily="34" charset="0"/>
              </a:rPr>
              <a:t>devices, such as disks, which have seek times and rotational latency. If the pages of</a:t>
            </a:r>
          </a:p>
          <a:p>
            <a:pPr>
              <a:lnSpc>
                <a:spcPct val="80000"/>
              </a:lnSpc>
              <a:spcBef>
                <a:spcPts val="338"/>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900">
                <a:latin typeface="Calibri" panose="020F0502020204030204" pitchFamily="34" charset="0"/>
              </a:rPr>
              <a:t>a process are stored contiguously in secondary memory, then it is more efficient to</a:t>
            </a:r>
          </a:p>
          <a:p>
            <a:pPr>
              <a:lnSpc>
                <a:spcPct val="80000"/>
              </a:lnSpc>
              <a:spcBef>
                <a:spcPts val="338"/>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900">
                <a:latin typeface="Calibri" panose="020F0502020204030204" pitchFamily="34" charset="0"/>
              </a:rPr>
              <a:t>bring in a number of contiguous pages at one time rather than bringing them in one</a:t>
            </a:r>
          </a:p>
          <a:p>
            <a:pPr>
              <a:lnSpc>
                <a:spcPct val="80000"/>
              </a:lnSpc>
              <a:spcBef>
                <a:spcPts val="338"/>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900">
                <a:latin typeface="Calibri" panose="020F0502020204030204" pitchFamily="34" charset="0"/>
              </a:rPr>
              <a:t>at a time over an extended period. Of course, this policy is ineffective if most of the</a:t>
            </a:r>
          </a:p>
          <a:p>
            <a:pPr>
              <a:lnSpc>
                <a:spcPct val="80000"/>
              </a:lnSpc>
              <a:spcBef>
                <a:spcPts val="338"/>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900">
                <a:latin typeface="Calibri" panose="020F0502020204030204" pitchFamily="34" charset="0"/>
              </a:rPr>
              <a:t>extra pages that are brought in are not referenced.</a:t>
            </a:r>
          </a:p>
          <a:p>
            <a:pPr>
              <a:lnSpc>
                <a:spcPct val="80000"/>
              </a:lnSpc>
              <a:spcBef>
                <a:spcPts val="338"/>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sz="900">
              <a:latin typeface="Calibri" panose="020F0502020204030204" pitchFamily="34" charset="0"/>
            </a:endParaRPr>
          </a:p>
          <a:p>
            <a:pPr>
              <a:lnSpc>
                <a:spcPct val="80000"/>
              </a:lnSpc>
              <a:spcBef>
                <a:spcPts val="338"/>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900">
                <a:latin typeface="Calibri" panose="020F0502020204030204" pitchFamily="34" charset="0"/>
              </a:rPr>
              <a:t>The prepaging policy could be employed either when a process first starts up,</a:t>
            </a:r>
          </a:p>
          <a:p>
            <a:pPr>
              <a:lnSpc>
                <a:spcPct val="80000"/>
              </a:lnSpc>
              <a:spcBef>
                <a:spcPts val="338"/>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900">
                <a:latin typeface="Calibri" panose="020F0502020204030204" pitchFamily="34" charset="0"/>
              </a:rPr>
              <a:t>in which case the programmer would somehow have to designate desired pages, or</a:t>
            </a:r>
          </a:p>
          <a:p>
            <a:pPr>
              <a:lnSpc>
                <a:spcPct val="80000"/>
              </a:lnSpc>
              <a:spcBef>
                <a:spcPts val="338"/>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900">
                <a:latin typeface="Calibri" panose="020F0502020204030204" pitchFamily="34" charset="0"/>
              </a:rPr>
              <a:t>every time a page fault occurs. This latter course would seem preferable because</a:t>
            </a:r>
          </a:p>
          <a:p>
            <a:pPr>
              <a:lnSpc>
                <a:spcPct val="80000"/>
              </a:lnSpc>
              <a:spcBef>
                <a:spcPts val="338"/>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900">
                <a:latin typeface="Calibri" panose="020F0502020204030204" pitchFamily="34" charset="0"/>
              </a:rPr>
              <a:t>it is invisible to the programmer. However, the utility of prepaging has not been</a:t>
            </a:r>
          </a:p>
          <a:p>
            <a:pPr>
              <a:lnSpc>
                <a:spcPct val="80000"/>
              </a:lnSpc>
              <a:spcBef>
                <a:spcPts val="338"/>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900">
                <a:latin typeface="Calibri" panose="020F0502020204030204" pitchFamily="34" charset="0"/>
              </a:rPr>
              <a:t>established [MAEK87].</a:t>
            </a:r>
          </a:p>
          <a:p>
            <a:pPr>
              <a:lnSpc>
                <a:spcPct val="80000"/>
              </a:lnSpc>
              <a:spcBef>
                <a:spcPts val="338"/>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900">
                <a:latin typeface="Calibri" panose="020F0502020204030204" pitchFamily="34" charset="0"/>
              </a:rPr>
              <a:t>Prepaging should not be confused with swapping. When a process is swapped</a:t>
            </a:r>
          </a:p>
          <a:p>
            <a:pPr>
              <a:lnSpc>
                <a:spcPct val="80000"/>
              </a:lnSpc>
              <a:spcBef>
                <a:spcPts val="338"/>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900">
                <a:latin typeface="Calibri" panose="020F0502020204030204" pitchFamily="34" charset="0"/>
              </a:rPr>
              <a:t>out of memory and put in a suspended state, all of its resident pages are moved out.</a:t>
            </a:r>
          </a:p>
          <a:p>
            <a:pPr>
              <a:lnSpc>
                <a:spcPct val="80000"/>
              </a:lnSpc>
              <a:spcBef>
                <a:spcPts val="338"/>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900">
                <a:latin typeface="Calibri" panose="020F0502020204030204" pitchFamily="34" charset="0"/>
              </a:rPr>
              <a:t>When the process is resumed, all of the pages that were previously in main memory</a:t>
            </a:r>
          </a:p>
          <a:p>
            <a:pPr>
              <a:lnSpc>
                <a:spcPct val="80000"/>
              </a:lnSpc>
              <a:spcBef>
                <a:spcPts val="338"/>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900">
                <a:latin typeface="Calibri" panose="020F0502020204030204" pitchFamily="34" charset="0"/>
              </a:rPr>
              <a:t>are returned to main memory.</a:t>
            </a:r>
          </a:p>
        </p:txBody>
      </p:sp>
      <p:sp>
        <p:nvSpPr>
          <p:cNvPr id="108549"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r" eaLnBrk="1" hangingPunct="1">
              <a:buSzPct val="100000"/>
            </a:pPr>
            <a:fld id="{97011C4F-02DC-4CC1-8DC5-E468B8EC552E}" type="slidenum">
              <a:rPr lang="en-US" altLang="en-US" sz="1200">
                <a:solidFill>
                  <a:srgbClr val="000000"/>
                </a:solidFill>
                <a:latin typeface="Calibri" panose="020F0502020204030204" pitchFamily="34" charset="0"/>
                <a:cs typeface="Arial" panose="020B0604020202020204" pitchFamily="34" charset="0"/>
              </a:rPr>
              <a:pPr algn="r" eaLnBrk="1" hangingPunct="1">
                <a:buSzPct val="100000"/>
              </a:pPr>
              <a:t>45</a:t>
            </a:fld>
            <a:endParaRPr lang="en-US" altLang="en-US" sz="120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1746558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0594"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13A367F4-1512-494A-9297-9365D6A9EFBC}" type="slidenum">
              <a:rPr lang="en-US" altLang="en-US" smtClean="0">
                <a:solidFill>
                  <a:srgbClr val="000000"/>
                </a:solidFill>
                <a:latin typeface="Calibri" panose="020F0502020204030204" pitchFamily="34" charset="0"/>
              </a:rPr>
              <a:pPr/>
              <a:t>46</a:t>
            </a:fld>
            <a:endParaRPr lang="en-US" altLang="en-US">
              <a:solidFill>
                <a:srgbClr val="000000"/>
              </a:solidFill>
              <a:latin typeface="Calibri" panose="020F0502020204030204" pitchFamily="34" charset="0"/>
            </a:endParaRPr>
          </a:p>
        </p:txBody>
      </p:sp>
      <p:sp>
        <p:nvSpPr>
          <p:cNvPr id="110595"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0596" name="Text Box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b="1">
                <a:latin typeface="Calibri" panose="020F0502020204030204" pitchFamily="34" charset="0"/>
              </a:rPr>
              <a:t>Placement Policy</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The placement policy determines where in real memory a process piece is to reside.</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In a pure segmentation system, the placement policy is an important design issue;</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policies such as best-fit, first-fit, and so on, which were discussed in Chapter 7 , are</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possible alternatives. However, for a system that uses either pure paging or paging</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combined with segmentation, placement is usually irrelevant because the address</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translation hardware and the main memory access hardware can perform their</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functions for any page-frame combination with equal efficiency.</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There is one area in which placement does become a concern, and this is a</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subject of research and development. On a so-called nonuniform memory access</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(NUMA) multiprocessor, the distributed, shared memory of the machine can be</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referenced by any processor on the machine, but the time for accessing a particular</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physical location varies with the distance between the processor and the memory</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module. Thus, performance depends heavily on the extent to which data reside</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close to the processors that use them [LARO92, BOLO89, COX89]. For NUMA</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systems, an automatic placement strategy is desirable to assign pages to the memory</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module that provides the best performance.</a:t>
            </a:r>
          </a:p>
        </p:txBody>
      </p:sp>
      <p:sp>
        <p:nvSpPr>
          <p:cNvPr id="110597"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r" eaLnBrk="1" hangingPunct="1">
              <a:buSzPct val="100000"/>
            </a:pPr>
            <a:fld id="{42BDF037-BD1C-4AE4-BFEE-7650C60BECA3}" type="slidenum">
              <a:rPr lang="en-US" altLang="en-US" sz="1200">
                <a:solidFill>
                  <a:srgbClr val="000000"/>
                </a:solidFill>
                <a:latin typeface="Calibri" panose="020F0502020204030204" pitchFamily="34" charset="0"/>
                <a:cs typeface="Arial" panose="020B0604020202020204" pitchFamily="34" charset="0"/>
              </a:rPr>
              <a:pPr algn="r" eaLnBrk="1" hangingPunct="1">
                <a:buSzPct val="100000"/>
              </a:pPr>
              <a:t>46</a:t>
            </a:fld>
            <a:endParaRPr lang="en-US" altLang="en-US" sz="120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2115126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42"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9CB7DB2C-43AD-4A9C-B1C4-F64C6BE16713}" type="slidenum">
              <a:rPr lang="en-US" altLang="en-US" smtClean="0">
                <a:solidFill>
                  <a:srgbClr val="000000"/>
                </a:solidFill>
                <a:latin typeface="Calibri" panose="020F0502020204030204" pitchFamily="34" charset="0"/>
              </a:rPr>
              <a:pPr/>
              <a:t>47</a:t>
            </a:fld>
            <a:endParaRPr lang="en-US" altLang="en-US">
              <a:solidFill>
                <a:srgbClr val="000000"/>
              </a:solidFill>
              <a:latin typeface="Calibri" panose="020F0502020204030204" pitchFamily="34" charset="0"/>
            </a:endParaRPr>
          </a:p>
        </p:txBody>
      </p:sp>
      <p:sp>
        <p:nvSpPr>
          <p:cNvPr id="112643"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2644" name="Text Box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80000"/>
              </a:lnSpc>
              <a:spcBef>
                <a:spcPts val="338"/>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900" b="1">
                <a:latin typeface="Calibri" panose="020F0502020204030204" pitchFamily="34" charset="0"/>
              </a:rPr>
              <a:t>Replacement Policy</a:t>
            </a:r>
          </a:p>
          <a:p>
            <a:pPr>
              <a:lnSpc>
                <a:spcPct val="80000"/>
              </a:lnSpc>
              <a:spcBef>
                <a:spcPts val="338"/>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900">
                <a:latin typeface="Calibri" panose="020F0502020204030204" pitchFamily="34" charset="0"/>
              </a:rPr>
              <a:t>In most operating system texts, the treatment of memory management includes a</a:t>
            </a:r>
          </a:p>
          <a:p>
            <a:pPr>
              <a:lnSpc>
                <a:spcPct val="80000"/>
              </a:lnSpc>
              <a:spcBef>
                <a:spcPts val="338"/>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900">
                <a:latin typeface="Calibri" panose="020F0502020204030204" pitchFamily="34" charset="0"/>
              </a:rPr>
              <a:t>section entitled “replacement policy,” which deals with the selection of a page in</a:t>
            </a:r>
          </a:p>
          <a:p>
            <a:pPr>
              <a:lnSpc>
                <a:spcPct val="80000"/>
              </a:lnSpc>
              <a:spcBef>
                <a:spcPts val="338"/>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900">
                <a:latin typeface="Calibri" panose="020F0502020204030204" pitchFamily="34" charset="0"/>
              </a:rPr>
              <a:t>main memory to be replaced when a new page must be brought in. This topic is</a:t>
            </a:r>
          </a:p>
          <a:p>
            <a:pPr>
              <a:lnSpc>
                <a:spcPct val="80000"/>
              </a:lnSpc>
              <a:spcBef>
                <a:spcPts val="338"/>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900">
                <a:latin typeface="Calibri" panose="020F0502020204030204" pitchFamily="34" charset="0"/>
              </a:rPr>
              <a:t>sometimes difficult to explain because several interrelated concepts are involved:</a:t>
            </a:r>
          </a:p>
          <a:p>
            <a:pPr>
              <a:lnSpc>
                <a:spcPct val="80000"/>
              </a:lnSpc>
              <a:spcBef>
                <a:spcPts val="338"/>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900">
                <a:latin typeface="Calibri" panose="020F0502020204030204" pitchFamily="34" charset="0"/>
              </a:rPr>
              <a:t>• How many page frames are to be allocated to each active process</a:t>
            </a:r>
          </a:p>
          <a:p>
            <a:pPr>
              <a:lnSpc>
                <a:spcPct val="80000"/>
              </a:lnSpc>
              <a:spcBef>
                <a:spcPts val="338"/>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900">
                <a:latin typeface="Calibri" panose="020F0502020204030204" pitchFamily="34" charset="0"/>
              </a:rPr>
              <a:t>• Whether the set of pages to be considered for replacement should be limited</a:t>
            </a:r>
          </a:p>
          <a:p>
            <a:pPr>
              <a:lnSpc>
                <a:spcPct val="80000"/>
              </a:lnSpc>
              <a:spcBef>
                <a:spcPts val="338"/>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900">
                <a:latin typeface="Calibri" panose="020F0502020204030204" pitchFamily="34" charset="0"/>
              </a:rPr>
              <a:t>to those of the process that caused the page fault or encompass all the page</a:t>
            </a:r>
          </a:p>
          <a:p>
            <a:pPr>
              <a:lnSpc>
                <a:spcPct val="80000"/>
              </a:lnSpc>
              <a:spcBef>
                <a:spcPts val="338"/>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900">
                <a:latin typeface="Calibri" panose="020F0502020204030204" pitchFamily="34" charset="0"/>
              </a:rPr>
              <a:t>frames in main memory</a:t>
            </a:r>
          </a:p>
          <a:p>
            <a:pPr>
              <a:lnSpc>
                <a:spcPct val="80000"/>
              </a:lnSpc>
              <a:spcBef>
                <a:spcPts val="338"/>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900">
                <a:latin typeface="Calibri" panose="020F0502020204030204" pitchFamily="34" charset="0"/>
              </a:rPr>
              <a:t>• Among the set of pages considered, which particular page should be selected</a:t>
            </a:r>
          </a:p>
          <a:p>
            <a:pPr>
              <a:lnSpc>
                <a:spcPct val="80000"/>
              </a:lnSpc>
              <a:spcBef>
                <a:spcPts val="338"/>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900">
                <a:latin typeface="Calibri" panose="020F0502020204030204" pitchFamily="34" charset="0"/>
              </a:rPr>
              <a:t>for replacement</a:t>
            </a:r>
          </a:p>
          <a:p>
            <a:pPr>
              <a:lnSpc>
                <a:spcPct val="80000"/>
              </a:lnSpc>
              <a:spcBef>
                <a:spcPts val="338"/>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900">
                <a:latin typeface="Calibri" panose="020F0502020204030204" pitchFamily="34" charset="0"/>
              </a:rPr>
              <a:t>We shall refer to the first two concepts as </a:t>
            </a:r>
            <a:r>
              <a:rPr lang="en-US" altLang="en-US" sz="900" i="1">
                <a:latin typeface="Calibri" panose="020F0502020204030204" pitchFamily="34" charset="0"/>
              </a:rPr>
              <a:t>resident set management , which is dealt</a:t>
            </a:r>
          </a:p>
          <a:p>
            <a:pPr>
              <a:lnSpc>
                <a:spcPct val="80000"/>
              </a:lnSpc>
              <a:spcBef>
                <a:spcPts val="338"/>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900">
                <a:latin typeface="Calibri" panose="020F0502020204030204" pitchFamily="34" charset="0"/>
              </a:rPr>
              <a:t>with in the next subsection, and reserve the term </a:t>
            </a:r>
            <a:r>
              <a:rPr lang="en-US" altLang="en-US" sz="900" i="1">
                <a:latin typeface="Calibri" panose="020F0502020204030204" pitchFamily="34" charset="0"/>
              </a:rPr>
              <a:t>replacement policy for the third</a:t>
            </a:r>
          </a:p>
          <a:p>
            <a:pPr>
              <a:lnSpc>
                <a:spcPct val="80000"/>
              </a:lnSpc>
              <a:spcBef>
                <a:spcPts val="338"/>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900">
                <a:latin typeface="Calibri" panose="020F0502020204030204" pitchFamily="34" charset="0"/>
              </a:rPr>
              <a:t>concept, which is discussed in this subsection.</a:t>
            </a:r>
          </a:p>
          <a:p>
            <a:pPr>
              <a:lnSpc>
                <a:spcPct val="80000"/>
              </a:lnSpc>
              <a:spcBef>
                <a:spcPts val="338"/>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sz="900">
              <a:latin typeface="Calibri" panose="020F0502020204030204" pitchFamily="34" charset="0"/>
            </a:endParaRPr>
          </a:p>
          <a:p>
            <a:pPr>
              <a:lnSpc>
                <a:spcPct val="80000"/>
              </a:lnSpc>
              <a:spcBef>
                <a:spcPts val="338"/>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900">
                <a:latin typeface="Calibri" panose="020F0502020204030204" pitchFamily="34" charset="0"/>
              </a:rPr>
              <a:t>The area of replacement policy is probably the most studied of any area of</a:t>
            </a:r>
          </a:p>
          <a:p>
            <a:pPr>
              <a:lnSpc>
                <a:spcPct val="80000"/>
              </a:lnSpc>
              <a:spcBef>
                <a:spcPts val="338"/>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900">
                <a:latin typeface="Calibri" panose="020F0502020204030204" pitchFamily="34" charset="0"/>
              </a:rPr>
              <a:t>memory management. When all of the frames in main memory are occupied and</a:t>
            </a:r>
          </a:p>
          <a:p>
            <a:pPr>
              <a:lnSpc>
                <a:spcPct val="80000"/>
              </a:lnSpc>
              <a:spcBef>
                <a:spcPts val="338"/>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900">
                <a:latin typeface="Calibri" panose="020F0502020204030204" pitchFamily="34" charset="0"/>
              </a:rPr>
              <a:t>it is necessary to bring in a new page to satisfy a page fault, the replacement policy</a:t>
            </a:r>
          </a:p>
          <a:p>
            <a:pPr>
              <a:lnSpc>
                <a:spcPct val="80000"/>
              </a:lnSpc>
              <a:spcBef>
                <a:spcPts val="338"/>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900">
                <a:latin typeface="Calibri" panose="020F0502020204030204" pitchFamily="34" charset="0"/>
              </a:rPr>
              <a:t>determines which page currently in memory is to be replaced. All of the policies</a:t>
            </a:r>
          </a:p>
          <a:p>
            <a:pPr>
              <a:lnSpc>
                <a:spcPct val="80000"/>
              </a:lnSpc>
              <a:spcBef>
                <a:spcPts val="338"/>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900">
                <a:latin typeface="Calibri" panose="020F0502020204030204" pitchFamily="34" charset="0"/>
              </a:rPr>
              <a:t>have as their objective that the page that is removed should be the page least likely</a:t>
            </a:r>
          </a:p>
          <a:p>
            <a:pPr>
              <a:lnSpc>
                <a:spcPct val="80000"/>
              </a:lnSpc>
              <a:spcBef>
                <a:spcPts val="338"/>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900">
                <a:latin typeface="Calibri" panose="020F0502020204030204" pitchFamily="34" charset="0"/>
              </a:rPr>
              <a:t>to be referenced in the near future. Because of the principle of locality, there is</a:t>
            </a:r>
          </a:p>
          <a:p>
            <a:pPr>
              <a:lnSpc>
                <a:spcPct val="80000"/>
              </a:lnSpc>
              <a:spcBef>
                <a:spcPts val="338"/>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900">
                <a:latin typeface="Calibri" panose="020F0502020204030204" pitchFamily="34" charset="0"/>
              </a:rPr>
              <a:t>often a high correlation between recent referencing history and near-future referencing</a:t>
            </a:r>
          </a:p>
          <a:p>
            <a:pPr>
              <a:lnSpc>
                <a:spcPct val="80000"/>
              </a:lnSpc>
              <a:spcBef>
                <a:spcPts val="338"/>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900">
                <a:latin typeface="Calibri" panose="020F0502020204030204" pitchFamily="34" charset="0"/>
              </a:rPr>
              <a:t>patterns. Thus, most policies try to predict future behavior on the basis of</a:t>
            </a:r>
          </a:p>
          <a:p>
            <a:pPr>
              <a:lnSpc>
                <a:spcPct val="80000"/>
              </a:lnSpc>
              <a:spcBef>
                <a:spcPts val="338"/>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900">
                <a:latin typeface="Calibri" panose="020F0502020204030204" pitchFamily="34" charset="0"/>
              </a:rPr>
              <a:t>past behavior. One trade-off that must be considered is that the more elaborate and</a:t>
            </a:r>
          </a:p>
          <a:p>
            <a:pPr>
              <a:lnSpc>
                <a:spcPct val="80000"/>
              </a:lnSpc>
              <a:spcBef>
                <a:spcPts val="338"/>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900">
                <a:latin typeface="Calibri" panose="020F0502020204030204" pitchFamily="34" charset="0"/>
              </a:rPr>
              <a:t>sophisticated the replacement policy, the greater will be the hardware and software</a:t>
            </a:r>
          </a:p>
          <a:p>
            <a:pPr>
              <a:lnSpc>
                <a:spcPct val="80000"/>
              </a:lnSpc>
              <a:spcBef>
                <a:spcPts val="338"/>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900">
                <a:latin typeface="Calibri" panose="020F0502020204030204" pitchFamily="34" charset="0"/>
              </a:rPr>
              <a:t>overhead to implement it.</a:t>
            </a:r>
          </a:p>
        </p:txBody>
      </p:sp>
      <p:sp>
        <p:nvSpPr>
          <p:cNvPr id="112645"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r" eaLnBrk="1" hangingPunct="1">
              <a:buSzPct val="100000"/>
            </a:pPr>
            <a:fld id="{41B9D446-D24C-45CD-A0A0-FEBE4CAA2D74}" type="slidenum">
              <a:rPr lang="en-US" altLang="en-US" sz="1200">
                <a:solidFill>
                  <a:srgbClr val="000000"/>
                </a:solidFill>
                <a:latin typeface="Calibri" panose="020F0502020204030204" pitchFamily="34" charset="0"/>
                <a:cs typeface="Arial" panose="020B0604020202020204" pitchFamily="34" charset="0"/>
              </a:rPr>
              <a:pPr algn="r" eaLnBrk="1" hangingPunct="1">
                <a:buSzPct val="100000"/>
              </a:pPr>
              <a:t>47</a:t>
            </a:fld>
            <a:endParaRPr lang="en-US" altLang="en-US" sz="120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12716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180C73AD-B5EE-483F-B619-8CEAFC2EC16C}" type="slidenum">
              <a:rPr lang="en-US" altLang="en-US" smtClean="0">
                <a:solidFill>
                  <a:srgbClr val="000000"/>
                </a:solidFill>
                <a:latin typeface="Calibri" panose="020F0502020204030204" pitchFamily="34" charset="0"/>
              </a:rPr>
              <a:pPr/>
              <a:t>5</a:t>
            </a:fld>
            <a:endParaRPr lang="en-US" altLang="en-US">
              <a:solidFill>
                <a:srgbClr val="000000"/>
              </a:solidFill>
              <a:latin typeface="Calibri" panose="020F0502020204030204" pitchFamily="34" charset="0"/>
            </a:endParaRPr>
          </a:p>
        </p:txBody>
      </p:sp>
      <p:sp>
        <p:nvSpPr>
          <p:cNvPr id="47107" name="Rectangle 2"/>
          <p:cNvSpPr>
            <a:spLocks noGrp="1" noRot="1" noChangeAspect="1" noChangeArrowheads="1" noTextEdit="1"/>
          </p:cNvSpPr>
          <p:nvPr>
            <p:ph type="sldImg"/>
          </p:nvPr>
        </p:nvSpPr>
        <p:spPr>
          <a:xfrm>
            <a:off x="1143000" y="685800"/>
            <a:ext cx="4572000" cy="3429000"/>
          </a:xfrm>
          <a:ln/>
        </p:spPr>
      </p:sp>
      <p:sp>
        <p:nvSpPr>
          <p:cNvPr id="112644" name="Text Box 3"/>
          <p:cNvSpPr>
            <a:spLocks noGrp="1" noChangeArrowheads="1"/>
          </p:cNvSpPr>
          <p:nvPr>
            <p:ph type="body" idx="1"/>
          </p:nvPr>
        </p:nvSpPr>
        <p:spPr>
          <a:xfrm>
            <a:off x="685800" y="4343400"/>
            <a:ext cx="5486400" cy="4114800"/>
          </a:xfrm>
          <a:ln/>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228600" indent="-228600">
              <a:spcBef>
                <a:spcPts val="450"/>
              </a:spcBef>
              <a:buFont typeface="Times New Roman" charset="0"/>
              <a:buAutoNum type="arabicPeriod"/>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pPr>
            <a:r>
              <a:rPr lang="en-NZ" b="1">
                <a:latin typeface="Calibri" charset="0"/>
                <a:ea typeface="ＭＳ Ｐゴシック" charset="0"/>
                <a:cs typeface="+mn-cs"/>
              </a:rPr>
              <a:t>More processes may be maintained in main memory. </a:t>
            </a:r>
          </a:p>
          <a:p>
            <a:pPr marL="685800" lvl="1" indent="-228600">
              <a:spcBef>
                <a:spcPts val="450"/>
              </a:spcBef>
              <a:buFont typeface="Calibri" charset="0"/>
              <a:buChar cha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pPr>
            <a:r>
              <a:rPr lang="en-NZ">
                <a:latin typeface="Calibri" charset="0"/>
                <a:ea typeface="ＭＳ Ｐゴシック" charset="0"/>
              </a:rPr>
              <a:t>Because we are only going to load some of the pieces of any particular process, there is room for more processes. </a:t>
            </a:r>
          </a:p>
          <a:p>
            <a:pPr marL="685800" lvl="1" indent="-228600">
              <a:spcBef>
                <a:spcPts val="450"/>
              </a:spcBef>
              <a:buFont typeface="Calibri" charset="0"/>
              <a:buChar cha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pPr>
            <a:r>
              <a:rPr lang="en-NZ">
                <a:latin typeface="Calibri" charset="0"/>
                <a:ea typeface="ＭＳ Ｐゴシック" charset="0"/>
              </a:rPr>
              <a:t>This leads to more efficient utilization of the processor because it is more likely that at least one of the more numerous processes will be in a Ready state at any particular time.</a:t>
            </a:r>
          </a:p>
          <a:p>
            <a:pPr marL="228600" indent="-228600">
              <a:spcBef>
                <a:spcPts val="450"/>
              </a:spcBef>
              <a:buClrTx/>
              <a:buFontTx/>
              <a:buNone/>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pPr>
            <a:endParaRPr lang="en-NZ">
              <a:latin typeface="Calibri" charset="0"/>
              <a:ea typeface="ＭＳ Ｐゴシック" charset="0"/>
              <a:cs typeface="+mn-cs"/>
            </a:endParaRPr>
          </a:p>
          <a:p>
            <a:pPr marL="228600" indent="-228600">
              <a:spcBef>
                <a:spcPts val="450"/>
              </a:spcBef>
              <a:buClrTx/>
              <a:buFontTx/>
              <a:buNone/>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pPr>
            <a:r>
              <a:rPr lang="en-NZ">
                <a:latin typeface="Calibri" charset="0"/>
                <a:ea typeface="ＭＳ Ｐゴシック" charset="0"/>
                <a:cs typeface="+mn-cs"/>
              </a:rPr>
              <a:t>2. </a:t>
            </a:r>
            <a:r>
              <a:rPr lang="en-NZ" b="1">
                <a:latin typeface="Calibri" charset="0"/>
                <a:ea typeface="ＭＳ Ｐゴシック" charset="0"/>
                <a:cs typeface="+mn-cs"/>
              </a:rPr>
              <a:t>A process may be larger than all of main memory</a:t>
            </a:r>
            <a:r>
              <a:rPr lang="en-NZ">
                <a:latin typeface="Calibri" charset="0"/>
                <a:ea typeface="ＭＳ Ｐゴシック" charset="0"/>
                <a:cs typeface="+mn-cs"/>
              </a:rPr>
              <a:t>.</a:t>
            </a:r>
          </a:p>
          <a:p>
            <a:pPr marL="685800" lvl="1" indent="-228600">
              <a:spcBef>
                <a:spcPts val="450"/>
              </a:spcBef>
              <a:buFont typeface="Calibri" charset="0"/>
              <a:buChar cha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pPr>
            <a:r>
              <a:rPr lang="en-NZ">
                <a:latin typeface="Calibri" charset="0"/>
                <a:ea typeface="ＭＳ Ｐゴシック" charset="0"/>
              </a:rPr>
              <a:t> Without the scheme a programmer must be acutely aware of how much memory is available. </a:t>
            </a:r>
          </a:p>
          <a:p>
            <a:pPr marL="685800" lvl="1" indent="-228600">
              <a:spcBef>
                <a:spcPts val="450"/>
              </a:spcBef>
              <a:buFont typeface="Calibri" charset="0"/>
              <a:buChar cha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pPr>
            <a:r>
              <a:rPr lang="en-NZ">
                <a:latin typeface="Calibri" charset="0"/>
                <a:ea typeface="ＭＳ Ｐゴシック" charset="0"/>
              </a:rPr>
              <a:t> If the program being written is too large, the programmer must devise ways to structure the program into pieces that can be loaded separately in some sort of overlay strategy. </a:t>
            </a:r>
          </a:p>
          <a:p>
            <a:pPr marL="685800" lvl="1" indent="-228600">
              <a:spcBef>
                <a:spcPts val="450"/>
              </a:spcBef>
              <a:buFont typeface="Calibri" charset="0"/>
              <a:buChar cha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pPr>
            <a:r>
              <a:rPr lang="en-NZ">
                <a:latin typeface="Calibri" charset="0"/>
                <a:ea typeface="ＭＳ Ｐゴシック" charset="0"/>
              </a:rPr>
              <a:t>With virtual memory based on paging or segmentation, that job is left to the operating system and the hardware. As far as the programmer is concerned, he or she is dealing with a huge memory, the size associated with disk storage.</a:t>
            </a:r>
          </a:p>
          <a:p>
            <a:pPr marL="685800" lvl="1" indent="-228600">
              <a:spcBef>
                <a:spcPts val="450"/>
              </a:spcBef>
              <a:buFont typeface="Calibri" charset="0"/>
              <a:buChar cha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pPr>
            <a:r>
              <a:rPr lang="en-NZ">
                <a:latin typeface="Calibri" charset="0"/>
                <a:ea typeface="ＭＳ Ｐゴシック" charset="0"/>
              </a:rPr>
              <a:t>The operating system automatically loads pieces of a process into main memory as required.</a:t>
            </a:r>
          </a:p>
        </p:txBody>
      </p:sp>
      <p:sp>
        <p:nvSpPr>
          <p:cNvPr id="47109" name="Text Box 4"/>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r" eaLnBrk="1" hangingPunct="1">
              <a:buSzPct val="100000"/>
            </a:pPr>
            <a:fld id="{04430A33-1457-47CE-AC7F-4C141A157F75}" type="slidenum">
              <a:rPr lang="en-US" altLang="en-US" sz="1200">
                <a:solidFill>
                  <a:srgbClr val="000000"/>
                </a:solidFill>
                <a:latin typeface="Calibri" panose="020F0502020204030204" pitchFamily="34" charset="0"/>
                <a:cs typeface="Arial" panose="020B0604020202020204" pitchFamily="34" charset="0"/>
              </a:rPr>
              <a:pPr algn="r" eaLnBrk="1" hangingPunct="1">
                <a:buSzPct val="100000"/>
              </a:pPr>
              <a:t>5</a:t>
            </a:fld>
            <a:endParaRPr lang="en-US" altLang="en-US" sz="120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217390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4690"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4AB5A419-0BAC-458E-B5EE-E095CAB3D50E}" type="slidenum">
              <a:rPr lang="en-US" altLang="en-US" smtClean="0">
                <a:solidFill>
                  <a:srgbClr val="000000"/>
                </a:solidFill>
                <a:latin typeface="Calibri" panose="020F0502020204030204" pitchFamily="34" charset="0"/>
              </a:rPr>
              <a:pPr/>
              <a:t>48</a:t>
            </a:fld>
            <a:endParaRPr lang="en-US" altLang="en-US">
              <a:solidFill>
                <a:srgbClr val="000000"/>
              </a:solidFill>
              <a:latin typeface="Calibri" panose="020F0502020204030204" pitchFamily="34" charset="0"/>
            </a:endParaRPr>
          </a:p>
        </p:txBody>
      </p:sp>
      <p:sp>
        <p:nvSpPr>
          <p:cNvPr id="114691"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4692" name="Text Box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b="1" i="1">
                <a:latin typeface="Calibri" panose="020F0502020204030204" pitchFamily="34" charset="0"/>
              </a:rPr>
              <a:t>FRAME LOCKING </a:t>
            </a:r>
            <a:r>
              <a:rPr lang="en-US" altLang="en-US" i="1">
                <a:latin typeface="Calibri" panose="020F0502020204030204" pitchFamily="34" charset="0"/>
              </a:rPr>
              <a:t>One restriction on replacement policy needs to be mentioned</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before looking at various algorithms: Some of the frames in main memory may be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locked. When a frame is locked, the page currently stored in that frame may not be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replaced. Much of the kernel of the OS, as well as key control structures, are held in</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locked frames. In addition, I/O buffers and other time-critical areas may be locked</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into main memory frames. Locking is achieved by associating a lock bit with each</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frame. This bit may be kept in a frame table as well as being included in the current</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page table.</a:t>
            </a:r>
          </a:p>
        </p:txBody>
      </p:sp>
      <p:sp>
        <p:nvSpPr>
          <p:cNvPr id="114693"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r" eaLnBrk="1" hangingPunct="1">
              <a:buSzPct val="100000"/>
            </a:pPr>
            <a:fld id="{7DF23EBB-A08F-4581-92DC-B4CC688F8C9D}" type="slidenum">
              <a:rPr lang="en-US" altLang="en-US" sz="1200">
                <a:solidFill>
                  <a:srgbClr val="000000"/>
                </a:solidFill>
                <a:latin typeface="Calibri" panose="020F0502020204030204" pitchFamily="34" charset="0"/>
                <a:cs typeface="Arial" panose="020B0604020202020204" pitchFamily="34" charset="0"/>
              </a:rPr>
              <a:pPr algn="r" eaLnBrk="1" hangingPunct="1">
                <a:buSzPct val="100000"/>
              </a:pPr>
              <a:t>48</a:t>
            </a:fld>
            <a:endParaRPr lang="en-US" altLang="en-US" sz="120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8043645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72A6A919-567F-49C8-9870-42B3E6537C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0" marR="0" lvl="0" indent="0" algn="r" defTabSz="939800" rtl="0" eaLnBrk="0" fontAlgn="base" latinLnBrk="0" hangingPunct="0">
              <a:lnSpc>
                <a:spcPct val="100000"/>
              </a:lnSpc>
              <a:spcBef>
                <a:spcPct val="0"/>
              </a:spcBef>
              <a:spcAft>
                <a:spcPct val="0"/>
              </a:spcAft>
              <a:buClrTx/>
              <a:buSzTx/>
              <a:buFontTx/>
              <a:buNone/>
              <a:tabLst/>
              <a:defRPr/>
            </a:pPr>
            <a:fld id="{44CB7553-E3A3-4381-AB50-65EE7A6424B3}"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9800" rtl="0" eaLnBrk="0" fontAlgn="base" latinLnBrk="0" hangingPunct="0">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9571" name="Rectangle 2">
            <a:extLst>
              <a:ext uri="{FF2B5EF4-FFF2-40B4-BE49-F238E27FC236}">
                <a16:creationId xmlns:a16="http://schemas.microsoft.com/office/drawing/2014/main" id="{D88494FC-ED8E-402A-BFBE-B55B18960DCD}"/>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355903DA-D193-402D-AA5D-C912657859B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6738"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C3B461F1-A8F6-4808-A340-95BDD7129677}" type="slidenum">
              <a:rPr lang="en-US" altLang="en-US" smtClean="0">
                <a:solidFill>
                  <a:srgbClr val="000000"/>
                </a:solidFill>
                <a:latin typeface="Calibri" panose="020F0502020204030204" pitchFamily="34" charset="0"/>
              </a:rPr>
              <a:pPr/>
              <a:t>50</a:t>
            </a:fld>
            <a:endParaRPr lang="en-US" altLang="en-US">
              <a:solidFill>
                <a:srgbClr val="000000"/>
              </a:solidFill>
              <a:latin typeface="Calibri" panose="020F0502020204030204" pitchFamily="34" charset="0"/>
            </a:endParaRPr>
          </a:p>
        </p:txBody>
      </p:sp>
      <p:sp>
        <p:nvSpPr>
          <p:cNvPr id="116739"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6740" name="Text Box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b="1" i="1">
                <a:latin typeface="Calibri" panose="020F0502020204030204" pitchFamily="34" charset="0"/>
              </a:rPr>
              <a:t>BASIC ALGORITHMS </a:t>
            </a:r>
            <a:r>
              <a:rPr lang="en-US" altLang="en-US" i="1">
                <a:latin typeface="Calibri" panose="020F0502020204030204" pitchFamily="34" charset="0"/>
              </a:rPr>
              <a:t>Regardless of the resident set management strategy (discussed</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in the next subsection), there are certain basic algorithms that are used for the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selection of a page to replace. Replacement algorithms that have been discussed in</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the literature include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 Optimal</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 Least recently used (LRU)</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 First-in-first-out (FIFO)</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 Clock</a:t>
            </a:r>
          </a:p>
        </p:txBody>
      </p:sp>
      <p:sp>
        <p:nvSpPr>
          <p:cNvPr id="116741"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r" eaLnBrk="1" hangingPunct="1">
              <a:buSzPct val="100000"/>
            </a:pPr>
            <a:fld id="{ABAF7422-1745-45E8-B42E-D2CF2E75F373}" type="slidenum">
              <a:rPr lang="en-US" altLang="en-US" sz="1200">
                <a:solidFill>
                  <a:srgbClr val="000000"/>
                </a:solidFill>
                <a:latin typeface="Calibri" panose="020F0502020204030204" pitchFamily="34" charset="0"/>
                <a:cs typeface="Arial" panose="020B0604020202020204" pitchFamily="34" charset="0"/>
              </a:rPr>
              <a:pPr algn="r" eaLnBrk="1" hangingPunct="1">
                <a:buSzPct val="100000"/>
              </a:pPr>
              <a:t>50</a:t>
            </a:fld>
            <a:endParaRPr lang="en-US" altLang="en-US" sz="120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0589338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8786"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D3225529-5DD5-4518-8430-FE9B17384BE1}" type="slidenum">
              <a:rPr lang="en-US" altLang="en-US" smtClean="0">
                <a:solidFill>
                  <a:srgbClr val="000000"/>
                </a:solidFill>
                <a:latin typeface="Calibri" panose="020F0502020204030204" pitchFamily="34" charset="0"/>
              </a:rPr>
              <a:pPr/>
              <a:t>51</a:t>
            </a:fld>
            <a:endParaRPr lang="en-US" altLang="en-US">
              <a:solidFill>
                <a:srgbClr val="000000"/>
              </a:solidFill>
              <a:latin typeface="Calibri" panose="020F0502020204030204" pitchFamily="34" charset="0"/>
            </a:endParaRPr>
          </a:p>
        </p:txBody>
      </p:sp>
      <p:sp>
        <p:nvSpPr>
          <p:cNvPr id="118787"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8788" name="Text Box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The </a:t>
            </a:r>
            <a:r>
              <a:rPr lang="en-US" altLang="en-US" b="1">
                <a:latin typeface="Calibri" panose="020F0502020204030204" pitchFamily="34" charset="0"/>
              </a:rPr>
              <a:t>optimal policy </a:t>
            </a:r>
            <a:r>
              <a:rPr lang="en-US" altLang="en-US">
                <a:latin typeface="Calibri" panose="020F0502020204030204" pitchFamily="34" charset="0"/>
              </a:rPr>
              <a:t>selects for replacement that page for which the time to the next</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reference is the longest. It can be shown that this policy results in the fewest number of</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page faults [BELA66]. Clearly, this policy is impossible to implement, because it would</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require the operating system to have perfect knowledge of future events. However, it</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does serve as a standard against which to judge real-world algorithms.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latin typeface="Calibri" panose="020F0502020204030204" pitchFamily="34" charset="0"/>
            </a:endParaRP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latin typeface="Calibri" panose="020F0502020204030204" pitchFamily="34" charset="0"/>
            </a:endParaRP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Figure 8.15 gives an example of the optimal policy. The example assumes a</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fixed frame allocation (fixed resident set size) for this process of three frames. The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execution of the process requires reference to five distinct pages. The page address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stream formed by executing the program is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2 3 2 1 5 2 4 5 3 2 5 2</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which means that the first page referenced is 2, the second page referenced is 3, and</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so on. The optimal policy produces three page faults after the frame allocation has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been filled.</a:t>
            </a:r>
          </a:p>
        </p:txBody>
      </p:sp>
      <p:sp>
        <p:nvSpPr>
          <p:cNvPr id="118789"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r" eaLnBrk="1" hangingPunct="1">
              <a:buSzPct val="100000"/>
            </a:pPr>
            <a:fld id="{77019CAD-13D0-41A2-8C86-5625DD142DE2}" type="slidenum">
              <a:rPr lang="en-US" altLang="en-US" sz="1200">
                <a:solidFill>
                  <a:srgbClr val="000000"/>
                </a:solidFill>
                <a:latin typeface="Calibri" panose="020F0502020204030204" pitchFamily="34" charset="0"/>
                <a:cs typeface="Arial" panose="020B0604020202020204" pitchFamily="34" charset="0"/>
              </a:rPr>
              <a:pPr algn="r" eaLnBrk="1" hangingPunct="1">
                <a:buSzPct val="100000"/>
              </a:pPr>
              <a:t>51</a:t>
            </a:fld>
            <a:endParaRPr lang="en-US" altLang="en-US" sz="120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6111023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0834"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B603400E-6C32-4729-9D0B-45345D25C46C}" type="slidenum">
              <a:rPr lang="en-US" altLang="en-US" smtClean="0">
                <a:solidFill>
                  <a:srgbClr val="000000"/>
                </a:solidFill>
                <a:latin typeface="Calibri" panose="020F0502020204030204" pitchFamily="34" charset="0"/>
              </a:rPr>
              <a:pPr/>
              <a:t>52</a:t>
            </a:fld>
            <a:endParaRPr lang="en-US" altLang="en-US">
              <a:solidFill>
                <a:srgbClr val="000000"/>
              </a:solidFill>
              <a:latin typeface="Calibri" panose="020F0502020204030204" pitchFamily="34" charset="0"/>
            </a:endParaRPr>
          </a:p>
        </p:txBody>
      </p:sp>
      <p:sp>
        <p:nvSpPr>
          <p:cNvPr id="120835"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0836" name="Text Box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The </a:t>
            </a:r>
            <a:r>
              <a:rPr lang="en-US" altLang="en-US" b="1">
                <a:latin typeface="Calibri" panose="020F0502020204030204" pitchFamily="34" charset="0"/>
              </a:rPr>
              <a:t>least recently used (LRU) policy replaces the page in memory that has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not been referenced for the longest time. By the principle of locality, this should</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be the page least likely to be referenced in the near future. And, in fact, the LRU</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policy does nearly as well as the optimal policy. The problem with this approach is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the difficulty in implementation. One approach would be to tag each page with the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time of its last reference; this would have to be done at each memory reference,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both instruction and data. Even if the hardware would support such a scheme, the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overhead would be tremendous. Alternatively, one could maintain a stack of page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references, again an expensive prospect.</a:t>
            </a:r>
          </a:p>
        </p:txBody>
      </p:sp>
      <p:sp>
        <p:nvSpPr>
          <p:cNvPr id="120837"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r" eaLnBrk="1" hangingPunct="1">
              <a:buSzPct val="100000"/>
            </a:pPr>
            <a:fld id="{A3C3C8E9-DA71-4354-82DB-CE18F911D145}" type="slidenum">
              <a:rPr lang="en-US" altLang="en-US" sz="1200">
                <a:solidFill>
                  <a:srgbClr val="000000"/>
                </a:solidFill>
                <a:latin typeface="Calibri" panose="020F0502020204030204" pitchFamily="34" charset="0"/>
                <a:cs typeface="Arial" panose="020B0604020202020204" pitchFamily="34" charset="0"/>
              </a:rPr>
              <a:pPr algn="r" eaLnBrk="1" hangingPunct="1">
                <a:buSzPct val="100000"/>
              </a:pPr>
              <a:t>52</a:t>
            </a:fld>
            <a:endParaRPr lang="en-US" altLang="en-US" sz="120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1681079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882"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873AFC42-EF46-402C-B537-0B65FD35614D}" type="slidenum">
              <a:rPr lang="en-US" altLang="en-US" smtClean="0">
                <a:solidFill>
                  <a:srgbClr val="000000"/>
                </a:solidFill>
                <a:latin typeface="Calibri" panose="020F0502020204030204" pitchFamily="34" charset="0"/>
              </a:rPr>
              <a:pPr/>
              <a:t>53</a:t>
            </a:fld>
            <a:endParaRPr lang="en-US" altLang="en-US">
              <a:solidFill>
                <a:srgbClr val="000000"/>
              </a:solidFill>
              <a:latin typeface="Calibri" panose="020F0502020204030204" pitchFamily="34" charset="0"/>
            </a:endParaRPr>
          </a:p>
        </p:txBody>
      </p:sp>
      <p:sp>
        <p:nvSpPr>
          <p:cNvPr id="122883"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2884" name="Text Box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Figure 8.15 shows an example of the behavior of LRU, using the same page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address stream as for the optimal policy example. In this example, there are four</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page faults.</a:t>
            </a:r>
          </a:p>
        </p:txBody>
      </p:sp>
      <p:sp>
        <p:nvSpPr>
          <p:cNvPr id="122885"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r" eaLnBrk="1" hangingPunct="1">
              <a:buSzPct val="100000"/>
            </a:pPr>
            <a:fld id="{3ADAE2C2-0AFE-4678-BDB5-B7A248B0439B}" type="slidenum">
              <a:rPr lang="en-US" altLang="en-US" sz="1200">
                <a:solidFill>
                  <a:srgbClr val="000000"/>
                </a:solidFill>
                <a:latin typeface="Calibri" panose="020F0502020204030204" pitchFamily="34" charset="0"/>
                <a:cs typeface="Arial" panose="020B0604020202020204" pitchFamily="34" charset="0"/>
              </a:rPr>
              <a:pPr algn="r" eaLnBrk="1" hangingPunct="1">
                <a:buSzPct val="100000"/>
              </a:pPr>
              <a:t>53</a:t>
            </a:fld>
            <a:endParaRPr lang="en-US" altLang="en-US" sz="120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1118335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4930"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475BD66F-795C-4349-9398-5B95AD2FC920}" type="slidenum">
              <a:rPr lang="en-US" altLang="en-US" smtClean="0">
                <a:solidFill>
                  <a:srgbClr val="000000"/>
                </a:solidFill>
                <a:latin typeface="Calibri" panose="020F0502020204030204" pitchFamily="34" charset="0"/>
              </a:rPr>
              <a:pPr/>
              <a:t>54</a:t>
            </a:fld>
            <a:endParaRPr lang="en-US" altLang="en-US">
              <a:solidFill>
                <a:srgbClr val="000000"/>
              </a:solidFill>
              <a:latin typeface="Calibri" panose="020F0502020204030204" pitchFamily="34" charset="0"/>
            </a:endParaRPr>
          </a:p>
        </p:txBody>
      </p:sp>
      <p:sp>
        <p:nvSpPr>
          <p:cNvPr id="124931"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4932" name="Text Box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The </a:t>
            </a:r>
            <a:r>
              <a:rPr lang="en-US" altLang="en-US" b="1">
                <a:latin typeface="Calibri" panose="020F0502020204030204" pitchFamily="34" charset="0"/>
              </a:rPr>
              <a:t>first-in-first-out (FIFO) </a:t>
            </a:r>
            <a:r>
              <a:rPr lang="en-US" altLang="en-US">
                <a:latin typeface="Calibri" panose="020F0502020204030204" pitchFamily="34" charset="0"/>
              </a:rPr>
              <a:t>policy treats the page frames allocated to a process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as a circular buffer, and pages are removed in round-robin style. All that is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required is a pointer that circles through the page frames of the process. This is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therefore one of the simplest page replacement policies to implement. The logic</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behind this choice, other than its simplicity, is that one is replacing the page that</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has been in memory the longest: A page fetched into memory a long time ago may</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have now fallen out of use. This reasoning will often be wrong, because there will</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often be regions of program or data that are heavily used throughout the life of a</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program. Those pages will be repeatedly paged in and out by the FIFO algorithm.</a:t>
            </a:r>
          </a:p>
        </p:txBody>
      </p:sp>
      <p:sp>
        <p:nvSpPr>
          <p:cNvPr id="124933"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r" eaLnBrk="1" hangingPunct="1">
              <a:buSzPct val="100000"/>
            </a:pPr>
            <a:fld id="{4CC7F3A8-6F35-41A1-B962-F005E5DE58F2}" type="slidenum">
              <a:rPr lang="en-US" altLang="en-US" sz="1200">
                <a:solidFill>
                  <a:srgbClr val="000000"/>
                </a:solidFill>
                <a:latin typeface="Calibri" panose="020F0502020204030204" pitchFamily="34" charset="0"/>
                <a:cs typeface="Arial" panose="020B0604020202020204" pitchFamily="34" charset="0"/>
              </a:rPr>
              <a:pPr algn="r" eaLnBrk="1" hangingPunct="1">
                <a:buSzPct val="100000"/>
              </a:pPr>
              <a:t>54</a:t>
            </a:fld>
            <a:endParaRPr lang="en-US" altLang="en-US" sz="120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9749814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6978"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77492ED1-5B59-409A-889D-89F05A711D17}" type="slidenum">
              <a:rPr lang="en-US" altLang="en-US" smtClean="0">
                <a:solidFill>
                  <a:srgbClr val="000000"/>
                </a:solidFill>
                <a:latin typeface="Calibri" panose="020F0502020204030204" pitchFamily="34" charset="0"/>
              </a:rPr>
              <a:pPr/>
              <a:t>55</a:t>
            </a:fld>
            <a:endParaRPr lang="en-US" altLang="en-US">
              <a:solidFill>
                <a:srgbClr val="000000"/>
              </a:solidFill>
              <a:latin typeface="Calibri" panose="020F0502020204030204" pitchFamily="34" charset="0"/>
            </a:endParaRPr>
          </a:p>
        </p:txBody>
      </p:sp>
      <p:sp>
        <p:nvSpPr>
          <p:cNvPr id="126979"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6980" name="Text Box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Continuing our example in Figure 8.15 , the FIFO policy results in six page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faults. Note that LRU recognizes that pages 2 and 5 are referenced more frequently</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than other pages, whereas FIFO does not.</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latin typeface="Calibri" panose="020F0502020204030204" pitchFamily="34" charset="0"/>
            </a:endParaRP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Although the LRU policy does nearly as well as an optimal policy, it is difficult</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to implement and imposes significant overhead. On the other hand, the FIFO</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policy is very simple to implement but performs relatively poorly. Over the years,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operating system designers have tried a number of other algorithms to approximate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the performance of LRU while imposing little overhead. Many of these algorithms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are variants of a scheme referred to as the </a:t>
            </a:r>
            <a:r>
              <a:rPr lang="en-US" altLang="en-US" b="1">
                <a:latin typeface="Calibri" panose="020F0502020204030204" pitchFamily="34" charset="0"/>
              </a:rPr>
              <a:t>clock policy .</a:t>
            </a:r>
          </a:p>
        </p:txBody>
      </p:sp>
      <p:sp>
        <p:nvSpPr>
          <p:cNvPr id="126981"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r" eaLnBrk="1" hangingPunct="1">
              <a:buSzPct val="100000"/>
            </a:pPr>
            <a:fld id="{F01370F1-F108-4C2B-8275-2B6FED25613E}" type="slidenum">
              <a:rPr lang="en-US" altLang="en-US" sz="1200">
                <a:solidFill>
                  <a:srgbClr val="000000"/>
                </a:solidFill>
                <a:latin typeface="Calibri" panose="020F0502020204030204" pitchFamily="34" charset="0"/>
                <a:cs typeface="Arial" panose="020B0604020202020204" pitchFamily="34" charset="0"/>
              </a:rPr>
              <a:pPr algn="r" eaLnBrk="1" hangingPunct="1">
                <a:buSzPct val="100000"/>
              </a:pPr>
              <a:t>55</a:t>
            </a:fld>
            <a:endParaRPr lang="en-US" altLang="en-US" sz="120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9834158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9026"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D16A3C46-BF63-4B58-B8FA-DA7162CF54E3}" type="slidenum">
              <a:rPr lang="en-US" altLang="en-US" smtClean="0">
                <a:solidFill>
                  <a:srgbClr val="000000"/>
                </a:solidFill>
                <a:latin typeface="Calibri" panose="020F0502020204030204" pitchFamily="34" charset="0"/>
              </a:rPr>
              <a:pPr/>
              <a:t>56</a:t>
            </a:fld>
            <a:endParaRPr lang="en-US" altLang="en-US">
              <a:solidFill>
                <a:srgbClr val="000000"/>
              </a:solidFill>
              <a:latin typeface="Calibri" panose="020F0502020204030204" pitchFamily="34" charset="0"/>
            </a:endParaRPr>
          </a:p>
        </p:txBody>
      </p:sp>
      <p:sp>
        <p:nvSpPr>
          <p:cNvPr id="129027"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9028" name="Text Box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80000"/>
              </a:lnSpc>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100">
                <a:latin typeface="Calibri" panose="020F0502020204030204" pitchFamily="34" charset="0"/>
              </a:rPr>
              <a:t>The simplest form of clock policy requires the association of an additional</a:t>
            </a:r>
          </a:p>
          <a:p>
            <a:pPr>
              <a:lnSpc>
                <a:spcPct val="80000"/>
              </a:lnSpc>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100">
                <a:latin typeface="Calibri" panose="020F0502020204030204" pitchFamily="34" charset="0"/>
              </a:rPr>
              <a:t>bit with each frame, referred to as the use bit. When a page is first loaded into a</a:t>
            </a:r>
          </a:p>
          <a:p>
            <a:pPr>
              <a:lnSpc>
                <a:spcPct val="80000"/>
              </a:lnSpc>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100">
                <a:latin typeface="Calibri" panose="020F0502020204030204" pitchFamily="34" charset="0"/>
              </a:rPr>
              <a:t>frame in memory, the use bit for that frame is set to 1. Whenever the page is subsequently</a:t>
            </a:r>
          </a:p>
          <a:p>
            <a:pPr>
              <a:lnSpc>
                <a:spcPct val="80000"/>
              </a:lnSpc>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100">
                <a:latin typeface="Calibri" panose="020F0502020204030204" pitchFamily="34" charset="0"/>
              </a:rPr>
              <a:t>referenced (after the reference that generated the page fault), its use bit is</a:t>
            </a:r>
          </a:p>
          <a:p>
            <a:pPr>
              <a:lnSpc>
                <a:spcPct val="80000"/>
              </a:lnSpc>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100">
                <a:latin typeface="Calibri" panose="020F0502020204030204" pitchFamily="34" charset="0"/>
              </a:rPr>
              <a:t>set to 1. For the page replacement algorithm, the set of frames that are candidates</a:t>
            </a:r>
          </a:p>
          <a:p>
            <a:pPr>
              <a:lnSpc>
                <a:spcPct val="80000"/>
              </a:lnSpc>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100">
                <a:latin typeface="Calibri" panose="020F0502020204030204" pitchFamily="34" charset="0"/>
              </a:rPr>
              <a:t>for replacement (this process: local scope; all of main memory: global scope 5 ) is</a:t>
            </a:r>
          </a:p>
          <a:p>
            <a:pPr>
              <a:lnSpc>
                <a:spcPct val="80000"/>
              </a:lnSpc>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100">
                <a:latin typeface="Calibri" panose="020F0502020204030204" pitchFamily="34" charset="0"/>
              </a:rPr>
              <a:t>considered to be a circular buffer, with which a pointer is associated. When a page</a:t>
            </a:r>
          </a:p>
          <a:p>
            <a:pPr>
              <a:lnSpc>
                <a:spcPct val="80000"/>
              </a:lnSpc>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100">
                <a:latin typeface="Calibri" panose="020F0502020204030204" pitchFamily="34" charset="0"/>
              </a:rPr>
              <a:t>is replaced, the pointer is set to indicate the next frame in the buffer after the one</a:t>
            </a:r>
          </a:p>
          <a:p>
            <a:pPr>
              <a:lnSpc>
                <a:spcPct val="80000"/>
              </a:lnSpc>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100">
                <a:latin typeface="Calibri" panose="020F0502020204030204" pitchFamily="34" charset="0"/>
              </a:rPr>
              <a:t>just updated. When it comes time to replace a page, the operating system scans</a:t>
            </a:r>
          </a:p>
          <a:p>
            <a:pPr>
              <a:lnSpc>
                <a:spcPct val="80000"/>
              </a:lnSpc>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100">
                <a:latin typeface="Calibri" panose="020F0502020204030204" pitchFamily="34" charset="0"/>
              </a:rPr>
              <a:t>the buffer to find a frame with a use bit set to 0. Each time it encounters a frame</a:t>
            </a:r>
          </a:p>
          <a:p>
            <a:pPr>
              <a:lnSpc>
                <a:spcPct val="80000"/>
              </a:lnSpc>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100">
                <a:latin typeface="Calibri" panose="020F0502020204030204" pitchFamily="34" charset="0"/>
              </a:rPr>
              <a:t>with a use bit of 1, it resets that bit to 0 and continues on. If any of the frames in</a:t>
            </a:r>
          </a:p>
          <a:p>
            <a:pPr>
              <a:lnSpc>
                <a:spcPct val="80000"/>
              </a:lnSpc>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100">
                <a:latin typeface="Calibri" panose="020F0502020204030204" pitchFamily="34" charset="0"/>
              </a:rPr>
              <a:t>the buffer have a use bit of 0 at the beginning of this process, the first such frame</a:t>
            </a:r>
          </a:p>
          <a:p>
            <a:pPr>
              <a:lnSpc>
                <a:spcPct val="80000"/>
              </a:lnSpc>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100">
                <a:latin typeface="Calibri" panose="020F0502020204030204" pitchFamily="34" charset="0"/>
              </a:rPr>
              <a:t>encountered is chosen for replacement. If all of the frames have a use bit of 1, then</a:t>
            </a:r>
          </a:p>
          <a:p>
            <a:pPr>
              <a:lnSpc>
                <a:spcPct val="80000"/>
              </a:lnSpc>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100">
                <a:latin typeface="Calibri" panose="020F0502020204030204" pitchFamily="34" charset="0"/>
              </a:rPr>
              <a:t>the pointer will make one complete cycle through the buffer, setting all the use bits</a:t>
            </a:r>
          </a:p>
          <a:p>
            <a:pPr>
              <a:lnSpc>
                <a:spcPct val="80000"/>
              </a:lnSpc>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100">
                <a:latin typeface="Calibri" panose="020F0502020204030204" pitchFamily="34" charset="0"/>
              </a:rPr>
              <a:t>to 0, and stop at its original position, replacing the page in that frame. We can see</a:t>
            </a:r>
          </a:p>
          <a:p>
            <a:pPr>
              <a:lnSpc>
                <a:spcPct val="80000"/>
              </a:lnSpc>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100">
                <a:latin typeface="Calibri" panose="020F0502020204030204" pitchFamily="34" charset="0"/>
              </a:rPr>
              <a:t>that this policy is similar to FIFO, except that, in the clock policy, any frame with</a:t>
            </a:r>
          </a:p>
          <a:p>
            <a:pPr>
              <a:lnSpc>
                <a:spcPct val="80000"/>
              </a:lnSpc>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100">
                <a:latin typeface="Calibri" panose="020F0502020204030204" pitchFamily="34" charset="0"/>
              </a:rPr>
              <a:t>a use bit of 1 is passed over by the algorithm. The policy is referred to as a clock</a:t>
            </a:r>
          </a:p>
          <a:p>
            <a:pPr>
              <a:lnSpc>
                <a:spcPct val="80000"/>
              </a:lnSpc>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100">
                <a:latin typeface="Calibri" panose="020F0502020204030204" pitchFamily="34" charset="0"/>
              </a:rPr>
              <a:t>policy because we can visualize the page frames as laid out in a circle. A number of</a:t>
            </a:r>
          </a:p>
          <a:p>
            <a:pPr>
              <a:lnSpc>
                <a:spcPct val="80000"/>
              </a:lnSpc>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100">
                <a:latin typeface="Calibri" panose="020F0502020204030204" pitchFamily="34" charset="0"/>
              </a:rPr>
              <a:t>operating systems have employed some variation of this simple clock policy (e.g.,</a:t>
            </a:r>
          </a:p>
          <a:p>
            <a:pPr>
              <a:lnSpc>
                <a:spcPct val="80000"/>
              </a:lnSpc>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100">
                <a:latin typeface="Calibri" panose="020F0502020204030204" pitchFamily="34" charset="0"/>
              </a:rPr>
              <a:t>Multics [CORB68]).</a:t>
            </a:r>
          </a:p>
        </p:txBody>
      </p:sp>
      <p:sp>
        <p:nvSpPr>
          <p:cNvPr id="129029"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r" eaLnBrk="1" hangingPunct="1">
              <a:buSzPct val="100000"/>
            </a:pPr>
            <a:fld id="{06B852EB-20E0-45FC-B5CD-756AAC480CF5}" type="slidenum">
              <a:rPr lang="en-US" altLang="en-US" sz="1200">
                <a:solidFill>
                  <a:srgbClr val="000000"/>
                </a:solidFill>
                <a:latin typeface="Calibri" panose="020F0502020204030204" pitchFamily="34" charset="0"/>
                <a:cs typeface="Arial" panose="020B0604020202020204" pitchFamily="34" charset="0"/>
              </a:rPr>
              <a:pPr algn="r" eaLnBrk="1" hangingPunct="1">
                <a:buSzPct val="100000"/>
              </a:pPr>
              <a:t>56</a:t>
            </a:fld>
            <a:endParaRPr lang="en-US" altLang="en-US" sz="120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4274564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a:extLst>
              <a:ext uri="{FF2B5EF4-FFF2-40B4-BE49-F238E27FC236}">
                <a16:creationId xmlns:a16="http://schemas.microsoft.com/office/drawing/2014/main" id="{883E76F3-81AC-4E3C-9CD7-13DAB44EB0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0" marR="0" lvl="0" indent="0" algn="r" defTabSz="939800" rtl="0" eaLnBrk="0" fontAlgn="base" latinLnBrk="0" hangingPunct="0">
              <a:lnSpc>
                <a:spcPct val="100000"/>
              </a:lnSpc>
              <a:spcBef>
                <a:spcPct val="0"/>
              </a:spcBef>
              <a:spcAft>
                <a:spcPct val="0"/>
              </a:spcAft>
              <a:buClrTx/>
              <a:buSzTx/>
              <a:buFontTx/>
              <a:buNone/>
              <a:tabLst/>
              <a:defRPr/>
            </a:pPr>
            <a:fld id="{15EBF42F-C47A-4497-91C1-B7903263EA2C}"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9800" rtl="0" eaLnBrk="0" fontAlgn="base" latinLnBrk="0" hangingPunct="0">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9811" name="Rectangle 2">
            <a:extLst>
              <a:ext uri="{FF2B5EF4-FFF2-40B4-BE49-F238E27FC236}">
                <a16:creationId xmlns:a16="http://schemas.microsoft.com/office/drawing/2014/main" id="{71AAA2EF-3E19-4CE2-934B-4919BC7932C9}"/>
              </a:ext>
            </a:extLst>
          </p:cNvPr>
          <p:cNvSpPr>
            <a:spLocks noGrp="1" noRot="1" noChangeAspect="1" noChangeArrowheads="1" noTextEdit="1"/>
          </p:cNvSpPr>
          <p:nvPr>
            <p:ph type="sldImg"/>
          </p:nvPr>
        </p:nvSpPr>
        <p:spPr>
          <a:ln/>
        </p:spPr>
      </p:sp>
      <p:sp>
        <p:nvSpPr>
          <p:cNvPr id="119812" name="Rectangle 3">
            <a:extLst>
              <a:ext uri="{FF2B5EF4-FFF2-40B4-BE49-F238E27FC236}">
                <a16:creationId xmlns:a16="http://schemas.microsoft.com/office/drawing/2014/main" id="{719432A1-41E2-4E62-A123-B758E32988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12C2B8F3-D0CE-4430-9E0D-7CA1B7E84876}" type="slidenum">
              <a:rPr lang="en-US" altLang="en-US" smtClean="0">
                <a:solidFill>
                  <a:srgbClr val="000000"/>
                </a:solidFill>
                <a:latin typeface="Calibri" panose="020F0502020204030204" pitchFamily="34" charset="0"/>
              </a:rPr>
              <a:pPr/>
              <a:t>6</a:t>
            </a:fld>
            <a:endParaRPr lang="en-US" altLang="en-US">
              <a:solidFill>
                <a:srgbClr val="000000"/>
              </a:solidFill>
              <a:latin typeface="Calibri" panose="020F0502020204030204" pitchFamily="34" charset="0"/>
            </a:endParaRPr>
          </a:p>
        </p:txBody>
      </p:sp>
      <p:sp>
        <p:nvSpPr>
          <p:cNvPr id="38915" name="Rectangle 2"/>
          <p:cNvSpPr>
            <a:spLocks noGrp="1" noRot="1" noChangeAspect="1" noChangeArrowheads="1" noTextEdit="1"/>
          </p:cNvSpPr>
          <p:nvPr>
            <p:ph type="sldImg"/>
          </p:nvPr>
        </p:nvSpPr>
        <p:spPr>
          <a:xfrm>
            <a:off x="1143000" y="685800"/>
            <a:ext cx="4572000" cy="3429000"/>
          </a:xfrm>
          <a:ln/>
        </p:spPr>
      </p:sp>
      <p:sp>
        <p:nvSpPr>
          <p:cNvPr id="112644" name="Text Box 3"/>
          <p:cNvSpPr>
            <a:spLocks noGrp="1" noChangeArrowheads="1"/>
          </p:cNvSpPr>
          <p:nvPr>
            <p:ph type="body" idx="1"/>
          </p:nvPr>
        </p:nvSpPr>
        <p:spPr>
          <a:xfrm>
            <a:off x="685800" y="4343400"/>
            <a:ext cx="5486400" cy="4114800"/>
          </a:xfrm>
          <a:ln/>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228600" indent="-228600">
              <a:spcBef>
                <a:spcPts val="450"/>
              </a:spcBef>
              <a:buFont typeface="Times New Roman" charset="0"/>
              <a:buAutoNum type="arabicPeriod"/>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pPr>
            <a:r>
              <a:rPr lang="en-NZ" b="1">
                <a:latin typeface="Calibri" charset="0"/>
                <a:ea typeface="ＭＳ Ｐゴシック" charset="0"/>
                <a:cs typeface="+mn-cs"/>
              </a:rPr>
              <a:t>More processes may be maintained in main memory. </a:t>
            </a:r>
          </a:p>
          <a:p>
            <a:pPr marL="685800" lvl="1" indent="-228600">
              <a:spcBef>
                <a:spcPts val="450"/>
              </a:spcBef>
              <a:buFont typeface="Calibri" charset="0"/>
              <a:buChar cha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pPr>
            <a:r>
              <a:rPr lang="en-NZ">
                <a:latin typeface="Calibri" charset="0"/>
                <a:ea typeface="ＭＳ Ｐゴシック" charset="0"/>
              </a:rPr>
              <a:t>Because we are only going to load some of the pieces of any particular process, there is room for more processes. </a:t>
            </a:r>
          </a:p>
          <a:p>
            <a:pPr marL="685800" lvl="1" indent="-228600">
              <a:spcBef>
                <a:spcPts val="450"/>
              </a:spcBef>
              <a:buFont typeface="Calibri" charset="0"/>
              <a:buChar cha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pPr>
            <a:r>
              <a:rPr lang="en-NZ">
                <a:latin typeface="Calibri" charset="0"/>
                <a:ea typeface="ＭＳ Ｐゴシック" charset="0"/>
              </a:rPr>
              <a:t>This leads to more efficient utilization of the processor because it is more likely that at least one of the more numerous processes will be in a Ready state at any particular time.</a:t>
            </a:r>
          </a:p>
          <a:p>
            <a:pPr marL="228600" indent="-228600">
              <a:spcBef>
                <a:spcPts val="450"/>
              </a:spcBef>
              <a:buClrTx/>
              <a:buFontTx/>
              <a:buNone/>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pPr>
            <a:endParaRPr lang="en-NZ">
              <a:latin typeface="Calibri" charset="0"/>
              <a:ea typeface="ＭＳ Ｐゴシック" charset="0"/>
              <a:cs typeface="+mn-cs"/>
            </a:endParaRPr>
          </a:p>
          <a:p>
            <a:pPr marL="228600" indent="-228600">
              <a:spcBef>
                <a:spcPts val="450"/>
              </a:spcBef>
              <a:buClrTx/>
              <a:buFontTx/>
              <a:buNone/>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pPr>
            <a:r>
              <a:rPr lang="en-NZ">
                <a:latin typeface="Calibri" charset="0"/>
                <a:ea typeface="ＭＳ Ｐゴシック" charset="0"/>
                <a:cs typeface="+mn-cs"/>
              </a:rPr>
              <a:t>2. </a:t>
            </a:r>
            <a:r>
              <a:rPr lang="en-NZ" b="1">
                <a:latin typeface="Calibri" charset="0"/>
                <a:ea typeface="ＭＳ Ｐゴシック" charset="0"/>
                <a:cs typeface="+mn-cs"/>
              </a:rPr>
              <a:t>A process may be larger than all of main memory</a:t>
            </a:r>
            <a:r>
              <a:rPr lang="en-NZ">
                <a:latin typeface="Calibri" charset="0"/>
                <a:ea typeface="ＭＳ Ｐゴシック" charset="0"/>
                <a:cs typeface="+mn-cs"/>
              </a:rPr>
              <a:t>.</a:t>
            </a:r>
          </a:p>
          <a:p>
            <a:pPr marL="685800" lvl="1" indent="-228600">
              <a:spcBef>
                <a:spcPts val="450"/>
              </a:spcBef>
              <a:buFont typeface="Calibri" charset="0"/>
              <a:buChar cha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pPr>
            <a:r>
              <a:rPr lang="en-NZ">
                <a:latin typeface="Calibri" charset="0"/>
                <a:ea typeface="ＭＳ Ｐゴシック" charset="0"/>
              </a:rPr>
              <a:t> Without the scheme a programmer must be acutely aware of how much memory is available. </a:t>
            </a:r>
          </a:p>
          <a:p>
            <a:pPr marL="685800" lvl="1" indent="-228600">
              <a:spcBef>
                <a:spcPts val="450"/>
              </a:spcBef>
              <a:buFont typeface="Calibri" charset="0"/>
              <a:buChar cha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pPr>
            <a:r>
              <a:rPr lang="en-NZ">
                <a:latin typeface="Calibri" charset="0"/>
                <a:ea typeface="ＭＳ Ｐゴシック" charset="0"/>
              </a:rPr>
              <a:t> If the program being written is too large, the programmer must devise ways to structure the program into pieces that can be loaded separately in some sort of overlay strategy. </a:t>
            </a:r>
          </a:p>
          <a:p>
            <a:pPr marL="685800" lvl="1" indent="-228600">
              <a:spcBef>
                <a:spcPts val="450"/>
              </a:spcBef>
              <a:buFont typeface="Calibri" charset="0"/>
              <a:buChar cha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pPr>
            <a:r>
              <a:rPr lang="en-NZ">
                <a:latin typeface="Calibri" charset="0"/>
                <a:ea typeface="ＭＳ Ｐゴシック" charset="0"/>
              </a:rPr>
              <a:t>With virtual memory based on paging or segmentation, that job is left to the operating system and the hardware. As far as the programmer is concerned, he or she is dealing with a huge memory, the size associated with disk storage.</a:t>
            </a:r>
          </a:p>
          <a:p>
            <a:pPr marL="685800" lvl="1" indent="-228600">
              <a:spcBef>
                <a:spcPts val="450"/>
              </a:spcBef>
              <a:buFont typeface="Calibri" charset="0"/>
              <a:buChar cha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pPr>
            <a:r>
              <a:rPr lang="en-NZ">
                <a:latin typeface="Calibri" charset="0"/>
                <a:ea typeface="ＭＳ Ｐゴシック" charset="0"/>
              </a:rPr>
              <a:t>The operating system automatically loads pieces of a process into main memory as required.</a:t>
            </a:r>
          </a:p>
        </p:txBody>
      </p:sp>
      <p:sp>
        <p:nvSpPr>
          <p:cNvPr id="38917" name="Text Box 4"/>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r" eaLnBrk="1" hangingPunct="1">
              <a:buSzPct val="100000"/>
            </a:pPr>
            <a:fld id="{10BB2107-FC9F-4520-8AA3-D5AD9BDC1996}" type="slidenum">
              <a:rPr lang="en-US" altLang="en-US" sz="1200">
                <a:solidFill>
                  <a:srgbClr val="000000"/>
                </a:solidFill>
                <a:latin typeface="Calibri" panose="020F0502020204030204" pitchFamily="34" charset="0"/>
                <a:cs typeface="Arial" panose="020B0604020202020204" pitchFamily="34" charset="0"/>
              </a:rPr>
              <a:pPr algn="r" eaLnBrk="1" hangingPunct="1">
                <a:buSzPct val="100000"/>
              </a:pPr>
              <a:t>6</a:t>
            </a:fld>
            <a:endParaRPr lang="en-US" altLang="en-US" sz="120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8672785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1074"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98061265-4462-42AF-965F-21B9881930C1}" type="slidenum">
              <a:rPr lang="en-US" altLang="en-US" smtClean="0">
                <a:solidFill>
                  <a:srgbClr val="000000"/>
                </a:solidFill>
                <a:latin typeface="Calibri" panose="020F0502020204030204" pitchFamily="34" charset="0"/>
              </a:rPr>
              <a:pPr/>
              <a:t>58</a:t>
            </a:fld>
            <a:endParaRPr lang="en-US" altLang="en-US">
              <a:solidFill>
                <a:srgbClr val="000000"/>
              </a:solidFill>
              <a:latin typeface="Calibri" panose="020F0502020204030204" pitchFamily="34" charset="0"/>
            </a:endParaRPr>
          </a:p>
        </p:txBody>
      </p:sp>
      <p:sp>
        <p:nvSpPr>
          <p:cNvPr id="131075"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1076" name="Text Box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NZ" altLang="en-US"/>
              <a:t>Continued on next slide</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NZ" altLang="en-US"/>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NZ" altLang="en-US"/>
              <a:t>This figure (8.16) provides an example of the simple clock policy mechanism.</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NZ" altLang="en-US"/>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NZ" altLang="en-US"/>
              <a:t>A circular buffer of </a:t>
            </a:r>
            <a:r>
              <a:rPr lang="en-NZ" altLang="en-US" i="1"/>
              <a:t>n</a:t>
            </a:r>
            <a:r>
              <a:rPr lang="en-NZ" altLang="en-US"/>
              <a:t> main memory frames is available for page replacement. </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NZ" altLang="en-US"/>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NZ" altLang="en-US"/>
              <a:t>Just prior to the replacement of a page from the buffer with incoming page 727, </a:t>
            </a:r>
          </a:p>
          <a:p>
            <a:pPr marL="457200" lvl="1" indent="0">
              <a:lnSpc>
                <a:spcPct val="90000"/>
              </a:lnSpc>
              <a:spcBef>
                <a:spcPts val="450"/>
              </a:spcBef>
              <a:buFont typeface="Calibri" panose="020F050202020403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NZ" altLang="en-US"/>
              <a:t> the next frame pointer points at frame 2, which contains page 45.</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NZ" altLang="en-US"/>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NZ" altLang="en-US"/>
              <a:t>The clock policy is now executed.</a:t>
            </a:r>
          </a:p>
          <a:p>
            <a:pPr marL="457200" lvl="1" indent="0">
              <a:lnSpc>
                <a:spcPct val="90000"/>
              </a:lnSpc>
              <a:spcBef>
                <a:spcPts val="450"/>
              </a:spcBef>
              <a:buFont typeface="Calibri" panose="020F050202020403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NZ" altLang="en-US"/>
              <a:t> Because the use bit for page 45 in frame 2 is equal to 1, this page is not replaced.</a:t>
            </a:r>
          </a:p>
          <a:p>
            <a:pPr marL="457200" lvl="1" indent="0">
              <a:lnSpc>
                <a:spcPct val="90000"/>
              </a:lnSpc>
              <a:spcBef>
                <a:spcPts val="450"/>
              </a:spcBef>
              <a:buFont typeface="Calibri" panose="020F050202020403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NZ" altLang="en-US"/>
              <a:t> Instead, the use bit is set to zero and the pointer advances. </a:t>
            </a:r>
          </a:p>
          <a:p>
            <a:pPr marL="457200" lvl="1" indent="0">
              <a:lnSpc>
                <a:spcPct val="90000"/>
              </a:lnSpc>
              <a:spcBef>
                <a:spcPts val="450"/>
              </a:spcBef>
              <a:buFont typeface="Calibri" panose="020F050202020403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NZ" altLang="en-US"/>
              <a:t> Similarly, page 191 in frame 3 is not replaced; its use bit is set to zero and the pointer advances. </a:t>
            </a:r>
          </a:p>
          <a:p>
            <a:pPr marL="457200" lvl="1" indent="0">
              <a:lnSpc>
                <a:spcPct val="90000"/>
              </a:lnSpc>
              <a:spcBef>
                <a:spcPts val="450"/>
              </a:spcBef>
              <a:buFont typeface="Calibri" panose="020F050202020403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NZ" altLang="en-US"/>
              <a:t> In the next frame, frame 4, the use bit is set to 0.Therefore, page 556 is replaced with page 727.</a:t>
            </a:r>
          </a:p>
          <a:p>
            <a:pPr marL="457200" lvl="1" indent="0">
              <a:lnSpc>
                <a:spcPct val="90000"/>
              </a:lnSpc>
              <a:spcBef>
                <a:spcPts val="450"/>
              </a:spcBef>
              <a:buFont typeface="Calibri" panose="020F050202020403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NZ" altLang="en-US"/>
              <a:t>The use bit is set to 1 for this frame and the pointer advances to frame 5, completing the page replacement procedure.</a:t>
            </a:r>
          </a:p>
        </p:txBody>
      </p:sp>
      <p:sp>
        <p:nvSpPr>
          <p:cNvPr id="131077"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r" eaLnBrk="1" hangingPunct="1">
              <a:buSzPct val="100000"/>
            </a:pPr>
            <a:fld id="{1F8A3E9D-8F23-4705-AF45-6991D2B0D0CA}" type="slidenum">
              <a:rPr lang="en-US" altLang="en-US" sz="1200">
                <a:solidFill>
                  <a:srgbClr val="000000"/>
                </a:solidFill>
                <a:latin typeface="Calibri" panose="020F0502020204030204" pitchFamily="34" charset="0"/>
                <a:cs typeface="Arial" panose="020B0604020202020204" pitchFamily="34" charset="0"/>
              </a:rPr>
              <a:pPr algn="r" eaLnBrk="1" hangingPunct="1">
                <a:buSzPct val="100000"/>
              </a:pPr>
              <a:t>58</a:t>
            </a:fld>
            <a:endParaRPr lang="en-US" altLang="en-US" sz="120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5899410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22"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C7E80027-1304-4357-BCC1-6CD16C29F1A3}" type="slidenum">
              <a:rPr lang="en-US" altLang="en-US" smtClean="0">
                <a:solidFill>
                  <a:srgbClr val="000000"/>
                </a:solidFill>
                <a:latin typeface="Calibri" panose="020F0502020204030204" pitchFamily="34" charset="0"/>
              </a:rPr>
              <a:pPr/>
              <a:t>60</a:t>
            </a:fld>
            <a:endParaRPr lang="en-US" altLang="en-US">
              <a:solidFill>
                <a:srgbClr val="000000"/>
              </a:solidFill>
              <a:latin typeface="Calibri" panose="020F0502020204030204" pitchFamily="34" charset="0"/>
            </a:endParaRPr>
          </a:p>
        </p:txBody>
      </p:sp>
      <p:sp>
        <p:nvSpPr>
          <p:cNvPr id="133123"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3124" name="Text Box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The behavior of the clock policy is illustrated in Figure 8.15 . The presence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of an asterisk indicates that the corresponding use bit is equal to 1, and the arrow</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indicates the current position of the pointer. Note that the clock policy is adept at</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protecting frames 2 and 5 from replacement.</a:t>
            </a:r>
          </a:p>
        </p:txBody>
      </p:sp>
      <p:sp>
        <p:nvSpPr>
          <p:cNvPr id="133125"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r" eaLnBrk="1" hangingPunct="1">
              <a:buSzPct val="100000"/>
            </a:pPr>
            <a:fld id="{08E86556-9BB6-46E3-AA40-1CC32F37D244}" type="slidenum">
              <a:rPr lang="en-US" altLang="en-US" sz="1200">
                <a:solidFill>
                  <a:srgbClr val="000000"/>
                </a:solidFill>
                <a:latin typeface="Calibri" panose="020F0502020204030204" pitchFamily="34" charset="0"/>
                <a:cs typeface="Arial" panose="020B0604020202020204" pitchFamily="34" charset="0"/>
              </a:rPr>
              <a:pPr algn="r" eaLnBrk="1" hangingPunct="1">
                <a:buSzPct val="100000"/>
              </a:pPr>
              <a:t>60</a:t>
            </a:fld>
            <a:endParaRPr lang="en-US" altLang="en-US" sz="120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8893727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5170"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1698EC39-9BB5-4A30-9997-A5F9A1EC3B2C}" type="slidenum">
              <a:rPr lang="en-US" altLang="en-US" smtClean="0">
                <a:solidFill>
                  <a:srgbClr val="000000"/>
                </a:solidFill>
                <a:latin typeface="Calibri" panose="020F0502020204030204" pitchFamily="34" charset="0"/>
              </a:rPr>
              <a:pPr/>
              <a:t>61</a:t>
            </a:fld>
            <a:endParaRPr lang="en-US" altLang="en-US">
              <a:solidFill>
                <a:srgbClr val="000000"/>
              </a:solidFill>
              <a:latin typeface="Calibri" panose="020F0502020204030204" pitchFamily="34" charset="0"/>
            </a:endParaRPr>
          </a:p>
        </p:txBody>
      </p:sp>
      <p:sp>
        <p:nvSpPr>
          <p:cNvPr id="135171"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5172" name="Rectangle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p>
        </p:txBody>
      </p:sp>
      <p:sp>
        <p:nvSpPr>
          <p:cNvPr id="135173"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r" eaLnBrk="1" hangingPunct="1">
              <a:buSzPct val="100000"/>
            </a:pPr>
            <a:fld id="{A12A8069-2A39-4611-AE43-123C1297243A}" type="slidenum">
              <a:rPr lang="en-US" altLang="en-US" sz="1200">
                <a:solidFill>
                  <a:srgbClr val="000000"/>
                </a:solidFill>
                <a:latin typeface="Calibri" panose="020F0502020204030204" pitchFamily="34" charset="0"/>
                <a:cs typeface="Arial" panose="020B0604020202020204" pitchFamily="34" charset="0"/>
              </a:rPr>
              <a:pPr algn="r" eaLnBrk="1" hangingPunct="1">
                <a:buSzPct val="100000"/>
              </a:pPr>
              <a:t>61</a:t>
            </a:fld>
            <a:endParaRPr lang="en-US" altLang="en-US" sz="120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1555828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7218"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F81BDE2E-16FA-4710-9FA6-471A0A906301}" type="slidenum">
              <a:rPr lang="en-US" altLang="en-US" smtClean="0">
                <a:solidFill>
                  <a:srgbClr val="000000"/>
                </a:solidFill>
                <a:latin typeface="Calibri" panose="020F0502020204030204" pitchFamily="34" charset="0"/>
              </a:rPr>
              <a:pPr/>
              <a:t>62</a:t>
            </a:fld>
            <a:endParaRPr lang="en-US" altLang="en-US">
              <a:solidFill>
                <a:srgbClr val="000000"/>
              </a:solidFill>
              <a:latin typeface="Calibri" panose="020F0502020204030204" pitchFamily="34" charset="0"/>
            </a:endParaRPr>
          </a:p>
        </p:txBody>
      </p:sp>
      <p:sp>
        <p:nvSpPr>
          <p:cNvPr id="137219"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7220" name="Text Box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90000"/>
              </a:lnSpc>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100">
                <a:latin typeface="Calibri" panose="020F0502020204030204" pitchFamily="34" charset="0"/>
              </a:rPr>
              <a:t>Figure 8.17 shows the results of an experiment reported in [BAER80], which</a:t>
            </a:r>
          </a:p>
          <a:p>
            <a:pPr>
              <a:lnSpc>
                <a:spcPct val="90000"/>
              </a:lnSpc>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100">
                <a:latin typeface="Calibri" panose="020F0502020204030204" pitchFamily="34" charset="0"/>
              </a:rPr>
              <a:t>compares the four algorithms that we have been discussing; it is assumed that the</a:t>
            </a:r>
          </a:p>
          <a:p>
            <a:pPr>
              <a:lnSpc>
                <a:spcPct val="90000"/>
              </a:lnSpc>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100">
                <a:latin typeface="Calibri" panose="020F0502020204030204" pitchFamily="34" charset="0"/>
              </a:rPr>
              <a:t>number of page frames assigned to a process is fixed. The results are based on the</a:t>
            </a:r>
          </a:p>
          <a:p>
            <a:pPr>
              <a:lnSpc>
                <a:spcPct val="90000"/>
              </a:lnSpc>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100">
                <a:latin typeface="Calibri" panose="020F0502020204030204" pitchFamily="34" charset="0"/>
              </a:rPr>
              <a:t>execution of 0.25 °— 106 references in a FORTRAN program, using a page size of 256</a:t>
            </a:r>
          </a:p>
          <a:p>
            <a:pPr>
              <a:lnSpc>
                <a:spcPct val="90000"/>
              </a:lnSpc>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100">
                <a:latin typeface="Calibri" panose="020F0502020204030204" pitchFamily="34" charset="0"/>
              </a:rPr>
              <a:t>words. Baer ran the experiment with frame allocations of 6, 8, 10, 12, and 14 frames.</a:t>
            </a:r>
          </a:p>
          <a:p>
            <a:pPr>
              <a:lnSpc>
                <a:spcPct val="90000"/>
              </a:lnSpc>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100">
                <a:latin typeface="Calibri" panose="020F0502020204030204" pitchFamily="34" charset="0"/>
              </a:rPr>
              <a:t>The differences among the four policies are most striking at small allocations, with</a:t>
            </a:r>
          </a:p>
          <a:p>
            <a:pPr>
              <a:lnSpc>
                <a:spcPct val="90000"/>
              </a:lnSpc>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100">
                <a:latin typeface="Calibri" panose="020F0502020204030204" pitchFamily="34" charset="0"/>
              </a:rPr>
              <a:t>FIFO being over a factor of 2 worse than optimal. All four curves have the same shape</a:t>
            </a:r>
          </a:p>
          <a:p>
            <a:pPr>
              <a:lnSpc>
                <a:spcPct val="90000"/>
              </a:lnSpc>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100">
                <a:latin typeface="Calibri" panose="020F0502020204030204" pitchFamily="34" charset="0"/>
              </a:rPr>
              <a:t>as the idealized behavior shown in Figure 8.11b . In order to run efficiently, we would</a:t>
            </a:r>
          </a:p>
          <a:p>
            <a:pPr>
              <a:lnSpc>
                <a:spcPct val="90000"/>
              </a:lnSpc>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100">
                <a:latin typeface="Calibri" panose="020F0502020204030204" pitchFamily="34" charset="0"/>
              </a:rPr>
              <a:t>like to be to the right of the knee of the curve (with a small page fault rate) while</a:t>
            </a:r>
          </a:p>
          <a:p>
            <a:pPr>
              <a:lnSpc>
                <a:spcPct val="90000"/>
              </a:lnSpc>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100">
                <a:latin typeface="Calibri" panose="020F0502020204030204" pitchFamily="34" charset="0"/>
              </a:rPr>
              <a:t>keeping a small frame allocation (to the left of the knee of the curve). These two constraints</a:t>
            </a:r>
          </a:p>
          <a:p>
            <a:pPr>
              <a:lnSpc>
                <a:spcPct val="90000"/>
              </a:lnSpc>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100">
                <a:latin typeface="Calibri" panose="020F0502020204030204" pitchFamily="34" charset="0"/>
              </a:rPr>
              <a:t>indicate that a desirable mode of operation would be at the knee of the curve.</a:t>
            </a:r>
          </a:p>
          <a:p>
            <a:pPr>
              <a:lnSpc>
                <a:spcPct val="90000"/>
              </a:lnSpc>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sz="1100">
              <a:latin typeface="Calibri" panose="020F0502020204030204" pitchFamily="34" charset="0"/>
            </a:endParaRPr>
          </a:p>
          <a:p>
            <a:pPr>
              <a:lnSpc>
                <a:spcPct val="90000"/>
              </a:lnSpc>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100">
                <a:latin typeface="Calibri" panose="020F0502020204030204" pitchFamily="34" charset="0"/>
              </a:rPr>
              <a:t>The clock algorithm has also been compared to these other algorithms when</a:t>
            </a:r>
          </a:p>
          <a:p>
            <a:pPr>
              <a:lnSpc>
                <a:spcPct val="90000"/>
              </a:lnSpc>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100">
                <a:latin typeface="Calibri" panose="020F0502020204030204" pitchFamily="34" charset="0"/>
              </a:rPr>
              <a:t>a variable allocation and either global or local replacement scope (see the following</a:t>
            </a:r>
          </a:p>
          <a:p>
            <a:pPr>
              <a:lnSpc>
                <a:spcPct val="90000"/>
              </a:lnSpc>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100">
                <a:latin typeface="Calibri" panose="020F0502020204030204" pitchFamily="34" charset="0"/>
              </a:rPr>
              <a:t>discussion of replacement policy) is used [CARR81, CARR84]. The clock algorithm</a:t>
            </a:r>
          </a:p>
          <a:p>
            <a:pPr>
              <a:lnSpc>
                <a:spcPct val="90000"/>
              </a:lnSpc>
              <a:spcBef>
                <a:spcPts val="41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100">
                <a:latin typeface="Calibri" panose="020F0502020204030204" pitchFamily="34" charset="0"/>
              </a:rPr>
              <a:t>was found to approximate closely the performance of LRU.</a:t>
            </a:r>
          </a:p>
        </p:txBody>
      </p:sp>
      <p:sp>
        <p:nvSpPr>
          <p:cNvPr id="137221"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r" eaLnBrk="1" hangingPunct="1">
              <a:buSzPct val="100000"/>
            </a:pPr>
            <a:fld id="{2ABAB8F2-C74B-467B-AF1C-B3CD024A6F15}" type="slidenum">
              <a:rPr lang="en-US" altLang="en-US" sz="1200">
                <a:solidFill>
                  <a:srgbClr val="000000"/>
                </a:solidFill>
                <a:latin typeface="Calibri" panose="020F0502020204030204" pitchFamily="34" charset="0"/>
                <a:cs typeface="Arial" panose="020B0604020202020204" pitchFamily="34" charset="0"/>
              </a:rPr>
              <a:pPr algn="r" eaLnBrk="1" hangingPunct="1">
                <a:buSzPct val="100000"/>
              </a:pPr>
              <a:t>62</a:t>
            </a:fld>
            <a:endParaRPr lang="en-US" altLang="en-US" sz="120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080239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9266"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E1C87655-D979-4A1C-B989-AAF41CE2B3B1}" type="slidenum">
              <a:rPr lang="en-US" altLang="en-US" smtClean="0">
                <a:solidFill>
                  <a:srgbClr val="000000"/>
                </a:solidFill>
                <a:latin typeface="Calibri" panose="020F0502020204030204" pitchFamily="34" charset="0"/>
              </a:rPr>
              <a:pPr/>
              <a:t>63</a:t>
            </a:fld>
            <a:endParaRPr lang="en-US" altLang="en-US">
              <a:solidFill>
                <a:srgbClr val="000000"/>
              </a:solidFill>
              <a:latin typeface="Calibri" panose="020F0502020204030204" pitchFamily="34" charset="0"/>
            </a:endParaRPr>
          </a:p>
        </p:txBody>
      </p:sp>
      <p:sp>
        <p:nvSpPr>
          <p:cNvPr id="139267"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9268" name="Rectangle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5878376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Rot="1" noChangeAspect="1" noChangeArrowheads="1" noTextEdit="1"/>
          </p:cNvSpPr>
          <p:nvPr>
            <p:ph type="sldImg"/>
          </p:nvPr>
        </p:nvSpPr>
        <p:spPr>
          <a:xfrm>
            <a:off x="1144588" y="685800"/>
            <a:ext cx="4559300" cy="3419475"/>
          </a:xfrm>
          <a:ln/>
        </p:spPr>
      </p:sp>
      <p:sp>
        <p:nvSpPr>
          <p:cNvPr id="69635" name="Rectangle 3"/>
          <p:cNvSpPr>
            <a:spLocks noGrp="1" noChangeArrowheads="1"/>
          </p:cNvSpPr>
          <p:nvPr>
            <p:ph type="body" idx="1"/>
          </p:nvPr>
        </p:nvSpPr>
        <p:spPr>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buFont typeface="Times New Roman" charset="0"/>
              <a:buNone/>
              <a:defRPr/>
            </a:pPr>
            <a:endParaRPr lang="zh-TW" altLang="en-US">
              <a:latin typeface="Times New Roman" charset="0"/>
              <a:ea typeface="PMingLiU" charset="0"/>
              <a:cs typeface="PMingLiU" charset="0"/>
            </a:endParaRPr>
          </a:p>
        </p:txBody>
      </p:sp>
    </p:spTree>
    <p:extLst>
      <p:ext uri="{BB962C8B-B14F-4D97-AF65-F5344CB8AC3E}">
        <p14:creationId xmlns:p14="http://schemas.microsoft.com/office/powerpoint/2010/main" val="17063901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62"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56558002-7561-43D2-AC81-D0AC8D238464}" type="slidenum">
              <a:rPr lang="en-US" altLang="en-US" smtClean="0">
                <a:solidFill>
                  <a:srgbClr val="000000"/>
                </a:solidFill>
                <a:latin typeface="Calibri" panose="020F0502020204030204" pitchFamily="34" charset="0"/>
              </a:rPr>
              <a:pPr/>
              <a:t>65</a:t>
            </a:fld>
            <a:endParaRPr lang="en-US" altLang="en-US">
              <a:solidFill>
                <a:srgbClr val="000000"/>
              </a:solidFill>
              <a:latin typeface="Calibri" panose="020F0502020204030204" pitchFamily="34" charset="0"/>
            </a:endParaRPr>
          </a:p>
        </p:txBody>
      </p:sp>
      <p:sp>
        <p:nvSpPr>
          <p:cNvPr id="143363"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3364" name="Rectangle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8610963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5890"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F8ADE17A-338E-4845-B8E5-EF169D0F6186}" type="slidenum">
              <a:rPr lang="en-US" altLang="en-US" smtClean="0">
                <a:solidFill>
                  <a:srgbClr val="000000"/>
                </a:solidFill>
                <a:latin typeface="Calibri" panose="020F0502020204030204" pitchFamily="34" charset="0"/>
              </a:rPr>
              <a:pPr/>
              <a:t>66</a:t>
            </a:fld>
            <a:endParaRPr lang="en-US" altLang="en-US">
              <a:solidFill>
                <a:srgbClr val="000000"/>
              </a:solidFill>
              <a:latin typeface="Calibri" panose="020F0502020204030204" pitchFamily="34" charset="0"/>
            </a:endParaRPr>
          </a:p>
        </p:txBody>
      </p:sp>
      <p:sp>
        <p:nvSpPr>
          <p:cNvPr id="165891"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5892" name="Rectangle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latin typeface="Calibri" panose="020F0502020204030204" pitchFamily="34" charset="0"/>
            </a:endParaRPr>
          </a:p>
        </p:txBody>
      </p:sp>
    </p:spTree>
    <p:extLst>
      <p:ext uri="{BB962C8B-B14F-4D97-AF65-F5344CB8AC3E}">
        <p14:creationId xmlns:p14="http://schemas.microsoft.com/office/powerpoint/2010/main" val="20850261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7938"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347A0F6C-E54B-4791-AE63-D57574242423}" type="slidenum">
              <a:rPr lang="en-US" altLang="en-US" smtClean="0">
                <a:solidFill>
                  <a:srgbClr val="000000"/>
                </a:solidFill>
                <a:latin typeface="Calibri" panose="020F0502020204030204" pitchFamily="34" charset="0"/>
              </a:rPr>
              <a:pPr/>
              <a:t>67</a:t>
            </a:fld>
            <a:endParaRPr lang="en-US" altLang="en-US">
              <a:solidFill>
                <a:srgbClr val="000000"/>
              </a:solidFill>
              <a:latin typeface="Calibri" panose="020F0502020204030204" pitchFamily="34" charset="0"/>
            </a:endParaRPr>
          </a:p>
        </p:txBody>
      </p:sp>
      <p:sp>
        <p:nvSpPr>
          <p:cNvPr id="167939"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7940" name="Text Box 2"/>
          <p:cNvSpPr>
            <a:spLocks noGrp="1" noChangeArrowheads="1"/>
          </p:cNvSpPr>
          <p:nvPr>
            <p:ph type="body" idx="1"/>
          </p:nvPr>
        </p:nvSpPr>
        <p:spPr>
          <a:xfrm>
            <a:off x="685800" y="4343400"/>
            <a:ext cx="5486400" cy="7288213"/>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The page replacement algorithm used in SVR4 is a refinement of the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clock policy algorithm ( Figure 8.16 ) known as the two-handed clock algorithm</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 Figure 8.23 ). The algorithm uses the reference bit in the page table entry for each</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page in memory that is eligible (not locked) to be swapped out. This bit is set to 0</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when the page is first brought in and set to 1 when the page is referenced for a read</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or write. One hand in the clock algorithm, the fronthand, sweeps through the pages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on the list of eligible pages and sets the reference bit to 0 on each page. Sometime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later, the backhand sweeps through the same list and checks the reference bit. If</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the bit is set to 1, then that page has been referenced since the fronthand swept by;</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these frames are ignored. If the bit is still set to 0, then the page has not been referenced</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in the time interval between the visit by fronthand and backhand; these pages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are placed on a list to be paged out.</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latin typeface="Calibri" panose="020F0502020204030204" pitchFamily="34" charset="0"/>
            </a:endParaRP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Two parameters determine the operation of the algorithm:</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 </a:t>
            </a:r>
            <a:r>
              <a:rPr lang="en-US" altLang="en-US" b="1">
                <a:latin typeface="Calibri" panose="020F0502020204030204" pitchFamily="34" charset="0"/>
              </a:rPr>
              <a:t>Scanrate: The rate at which the two hands scan through the page list, in pages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per second</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latin typeface="Calibri" panose="020F0502020204030204" pitchFamily="34" charset="0"/>
            </a:endParaRP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 </a:t>
            </a:r>
            <a:r>
              <a:rPr lang="en-US" altLang="en-US" b="1">
                <a:latin typeface="Calibri" panose="020F0502020204030204" pitchFamily="34" charset="0"/>
              </a:rPr>
              <a:t>Handspread: The gap between fronthand and backhand</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b="1">
              <a:latin typeface="Calibri" panose="020F0502020204030204" pitchFamily="34" charset="0"/>
            </a:endParaRP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These two parameters have default values set at boot time based on the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amount of physical memory. The scanrate parameter can be altered to meet changing</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conditions. The parameter varies linearly between the values slowscan and fastscan</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(set at configuration time) as the amount of free memory varies between the values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i="1">
                <a:latin typeface="Calibri" panose="020F0502020204030204" pitchFamily="34" charset="0"/>
              </a:rPr>
              <a:t>lotsfree and minfree . In other words, as the amount of free memory shrinks, the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clock hands move more rapidly to free up more pages. The handspread parameter</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determines the gap between the fronthand and the backhand and therefore, together</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with scanrate, determines the window of opportunity to use a page before it is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swapped out due to lack of use.</a:t>
            </a:r>
          </a:p>
        </p:txBody>
      </p:sp>
      <p:sp>
        <p:nvSpPr>
          <p:cNvPr id="167941"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r" eaLnBrk="1" hangingPunct="1">
              <a:buSzPct val="100000"/>
            </a:pPr>
            <a:fld id="{C7DDEA9E-8E21-4B31-9366-373DACC2E5E4}" type="slidenum">
              <a:rPr lang="en-US" altLang="en-US" sz="1200">
                <a:solidFill>
                  <a:srgbClr val="000000"/>
                </a:solidFill>
                <a:latin typeface="Calibri" panose="020F0502020204030204" pitchFamily="34" charset="0"/>
                <a:cs typeface="Arial" panose="020B0604020202020204" pitchFamily="34" charset="0"/>
              </a:rPr>
              <a:pPr algn="r" eaLnBrk="1" hangingPunct="1">
                <a:buSzPct val="100000"/>
              </a:pPr>
              <a:t>67</a:t>
            </a:fld>
            <a:endParaRPr lang="en-US" altLang="en-US" sz="120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7957295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9986"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2BA9FCD7-10FD-4AAE-AC13-46815C362874}" type="slidenum">
              <a:rPr lang="en-US" altLang="en-US" smtClean="0">
                <a:solidFill>
                  <a:srgbClr val="000000"/>
                </a:solidFill>
                <a:latin typeface="Calibri" panose="020F0502020204030204" pitchFamily="34" charset="0"/>
              </a:rPr>
              <a:pPr/>
              <a:t>68</a:t>
            </a:fld>
            <a:endParaRPr lang="en-US" altLang="en-US">
              <a:solidFill>
                <a:srgbClr val="000000"/>
              </a:solidFill>
              <a:latin typeface="Calibri" panose="020F0502020204030204" pitchFamily="34" charset="0"/>
            </a:endParaRPr>
          </a:p>
        </p:txBody>
      </p:sp>
      <p:sp>
        <p:nvSpPr>
          <p:cNvPr id="169987" name="Rectangle 1"/>
          <p:cNvSpPr>
            <a:spLocks noGrp="1" noRot="1" noChangeAspect="1" noChangeArrowheads="1" noTextEdit="1"/>
          </p:cNvSpPr>
          <p:nvPr>
            <p:ph type="sldImg"/>
          </p:nvPr>
        </p:nvSpPr>
        <p:spPr>
          <a:xfrm>
            <a:off x="1144588"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9988" name="Rectangle 2"/>
          <p:cNvSpPr>
            <a:spLocks noGrp="1" noChangeArrowheads="1"/>
          </p:cNvSpPr>
          <p:nvPr>
            <p:ph type="body" idx="1"/>
          </p:nvPr>
        </p:nvSpPr>
        <p:spPr>
          <a:xfrm>
            <a:off x="914400" y="4343400"/>
            <a:ext cx="50292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latin typeface="Calibri" panose="020F0502020204030204" pitchFamily="34" charset="0"/>
            </a:endParaRPr>
          </a:p>
        </p:txBody>
      </p:sp>
    </p:spTree>
    <p:extLst>
      <p:ext uri="{BB962C8B-B14F-4D97-AF65-F5344CB8AC3E}">
        <p14:creationId xmlns:p14="http://schemas.microsoft.com/office/powerpoint/2010/main" val="1900200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3F1C544D-2689-40A3-82A5-39B81E96E29A}" type="slidenum">
              <a:rPr lang="en-US" altLang="en-US" smtClean="0">
                <a:solidFill>
                  <a:srgbClr val="000000"/>
                </a:solidFill>
                <a:latin typeface="Calibri" panose="020F0502020204030204" pitchFamily="34" charset="0"/>
              </a:rPr>
              <a:pPr/>
              <a:t>7</a:t>
            </a:fld>
            <a:endParaRPr lang="en-US" altLang="en-US">
              <a:solidFill>
                <a:srgbClr val="000000"/>
              </a:solidFill>
              <a:latin typeface="Calibri" panose="020F0502020204030204" pitchFamily="34" charset="0"/>
            </a:endParaRPr>
          </a:p>
        </p:txBody>
      </p:sp>
      <p:sp>
        <p:nvSpPr>
          <p:cNvPr id="40963" name="Rectangle 2"/>
          <p:cNvSpPr>
            <a:spLocks noGrp="1" noRot="1" noChangeAspect="1" noChangeArrowheads="1" noTextEdit="1"/>
          </p:cNvSpPr>
          <p:nvPr>
            <p:ph type="sldImg"/>
          </p:nvPr>
        </p:nvSpPr>
        <p:spPr>
          <a:xfrm>
            <a:off x="1143000" y="685800"/>
            <a:ext cx="4572000" cy="3429000"/>
          </a:xfrm>
          <a:ln/>
        </p:spPr>
      </p:sp>
      <p:sp>
        <p:nvSpPr>
          <p:cNvPr id="114692" name="Text Box 3"/>
          <p:cNvSpPr>
            <a:spLocks noGrp="1" noChangeArrowheads="1"/>
          </p:cNvSpPr>
          <p:nvPr>
            <p:ph type="body" idx="1"/>
          </p:nvPr>
        </p:nvSpPr>
        <p:spPr>
          <a:xfrm>
            <a:off x="685800" y="4343400"/>
            <a:ext cx="5486400" cy="6386513"/>
          </a:xfrm>
          <a:ln/>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To understand what the key issue is, and why virtual memory was a matter</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of much debate, let us examine again the task of the operating system with respect</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to virtual memory. Consider a large process, consisting of a long program plus a</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number of arrays of data. Over any short period of time, execution may be confined</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to a small section of the program (e.g., a subroutine) and access to perhaps only one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or two arrays of data. If this is so, then it would clearly be wasteful to load in dozens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of pieces for that process when only a few pieces will be used before the program is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suspended and swapped out. We can make better use of memory by loading in just a</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few pieces. Then, if the program branches to an instruction or references a data item</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on a piece not in main memory, a fault is triggered. This tells the operating system</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to bring in the desired piece.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a:latin typeface="Calibri" charset="0"/>
              <a:ea typeface="ＭＳ Ｐゴシック" charset="0"/>
              <a:cs typeface="+mn-cs"/>
            </a:endParaRP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Thus, at any one time, only a few pieces of any given process are in memory,</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and therefore more processes can be maintained in memory. Furthermore, time is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saved because unused pieces are not swapped in and out of memory. However, the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operating system must be clever about how it manages this scheme. In the steady</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state, practically all of main memory will be occupied with process pieces, so that the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processor and operating system have direct access to as many processes as possible.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Thus, when the operating system brings one piece in, it must throw another out. If it</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throws out a piece just before it is used, then it will just have to go get that piece again</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almost immediately. Too much of this leads to a condition known as </a:t>
            </a:r>
            <a:r>
              <a:rPr lang="en-US" b="1">
                <a:latin typeface="Calibri" charset="0"/>
                <a:ea typeface="ＭＳ Ｐゴシック" charset="0"/>
                <a:cs typeface="+mn-cs"/>
              </a:rPr>
              <a:t>thrashing : The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system spends most of its time swapping pieces rather than executing instructions.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The avoidance of thrashing was a major research area in the 1970s and led to a variety</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of complex but effective algorithms. In essence, the operating system tries to guess,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based on recent history, which pieces are least likely to be used in the near future.</a:t>
            </a:r>
          </a:p>
        </p:txBody>
      </p:sp>
      <p:sp>
        <p:nvSpPr>
          <p:cNvPr id="40965" name="Text Box 4"/>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r" eaLnBrk="1" hangingPunct="1">
              <a:buSzPct val="100000"/>
            </a:pPr>
            <a:fld id="{891C8707-ADDE-43A8-843E-072EA0C3BF65}" type="slidenum">
              <a:rPr lang="en-US" altLang="en-US" sz="1200">
                <a:solidFill>
                  <a:srgbClr val="000000"/>
                </a:solidFill>
                <a:latin typeface="Calibri" panose="020F0502020204030204" pitchFamily="34" charset="0"/>
                <a:cs typeface="Arial" panose="020B0604020202020204" pitchFamily="34" charset="0"/>
              </a:rPr>
              <a:pPr algn="r" eaLnBrk="1" hangingPunct="1">
                <a:buSzPct val="100000"/>
              </a:pPr>
              <a:t>7</a:t>
            </a:fld>
            <a:endParaRPr lang="en-US" altLang="en-US" sz="120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5702851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2034"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84B447B4-E6D5-4034-B102-23CFFDC168D8}" type="slidenum">
              <a:rPr lang="en-US" altLang="en-US" smtClean="0">
                <a:solidFill>
                  <a:srgbClr val="000000"/>
                </a:solidFill>
                <a:latin typeface="Calibri" panose="020F0502020204030204" pitchFamily="34" charset="0"/>
              </a:rPr>
              <a:pPr/>
              <a:t>69</a:t>
            </a:fld>
            <a:endParaRPr lang="en-US" altLang="en-US">
              <a:solidFill>
                <a:srgbClr val="000000"/>
              </a:solidFill>
              <a:latin typeface="Calibri" panose="020F0502020204030204" pitchFamily="34" charset="0"/>
            </a:endParaRPr>
          </a:p>
        </p:txBody>
      </p:sp>
      <p:sp>
        <p:nvSpPr>
          <p:cNvPr id="172035" name="Rectangle 1"/>
          <p:cNvSpPr>
            <a:spLocks noGrp="1" noRot="1" noChangeAspect="1" noChangeArrowheads="1" noTextEdit="1"/>
          </p:cNvSpPr>
          <p:nvPr>
            <p:ph type="sldImg"/>
          </p:nvPr>
        </p:nvSpPr>
        <p:spPr>
          <a:xfrm>
            <a:off x="1144588"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2036" name="Rectangle 2"/>
          <p:cNvSpPr>
            <a:spLocks noGrp="1" noChangeArrowheads="1"/>
          </p:cNvSpPr>
          <p:nvPr>
            <p:ph type="body" idx="1"/>
          </p:nvPr>
        </p:nvSpPr>
        <p:spPr>
          <a:xfrm>
            <a:off x="914400" y="4343400"/>
            <a:ext cx="50292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latin typeface="Calibri" panose="020F0502020204030204" pitchFamily="34" charset="0"/>
            </a:endParaRPr>
          </a:p>
        </p:txBody>
      </p:sp>
    </p:spTree>
    <p:extLst>
      <p:ext uri="{BB962C8B-B14F-4D97-AF65-F5344CB8AC3E}">
        <p14:creationId xmlns:p14="http://schemas.microsoft.com/office/powerpoint/2010/main" val="9534630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082"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0A325847-C98B-4C40-A299-0C3B32EBCD41}" type="slidenum">
              <a:rPr lang="en-US" altLang="en-US" smtClean="0">
                <a:solidFill>
                  <a:srgbClr val="000000"/>
                </a:solidFill>
                <a:latin typeface="Calibri" panose="020F0502020204030204" pitchFamily="34" charset="0"/>
              </a:rPr>
              <a:pPr/>
              <a:t>70</a:t>
            </a:fld>
            <a:endParaRPr lang="en-US" altLang="en-US">
              <a:solidFill>
                <a:srgbClr val="000000"/>
              </a:solidFill>
              <a:latin typeface="Calibri" panose="020F0502020204030204" pitchFamily="34" charset="0"/>
            </a:endParaRPr>
          </a:p>
        </p:txBody>
      </p:sp>
      <p:sp>
        <p:nvSpPr>
          <p:cNvPr id="174083" name="Rectangle 1"/>
          <p:cNvSpPr>
            <a:spLocks noGrp="1" noRot="1" noChangeAspect="1" noChangeArrowheads="1" noTextEdit="1"/>
          </p:cNvSpPr>
          <p:nvPr>
            <p:ph type="sldImg"/>
          </p:nvPr>
        </p:nvSpPr>
        <p:spPr>
          <a:xfrm>
            <a:off x="1144588"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4084" name="Rectangle 2"/>
          <p:cNvSpPr>
            <a:spLocks noGrp="1" noChangeArrowheads="1"/>
          </p:cNvSpPr>
          <p:nvPr>
            <p:ph type="body" idx="1"/>
          </p:nvPr>
        </p:nvSpPr>
        <p:spPr>
          <a:xfrm>
            <a:off x="914400" y="4343400"/>
            <a:ext cx="50292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latin typeface="Calibri" panose="020F0502020204030204" pitchFamily="34" charset="0"/>
            </a:endParaRPr>
          </a:p>
        </p:txBody>
      </p:sp>
    </p:spTree>
    <p:extLst>
      <p:ext uri="{BB962C8B-B14F-4D97-AF65-F5344CB8AC3E}">
        <p14:creationId xmlns:p14="http://schemas.microsoft.com/office/powerpoint/2010/main" val="38336056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6130"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0F003E61-C5C7-4AD8-8D31-FAFF406C41CC}" type="slidenum">
              <a:rPr lang="en-US" altLang="en-US" smtClean="0">
                <a:solidFill>
                  <a:srgbClr val="000000"/>
                </a:solidFill>
                <a:latin typeface="Calibri" panose="020F0502020204030204" pitchFamily="34" charset="0"/>
              </a:rPr>
              <a:pPr/>
              <a:t>71</a:t>
            </a:fld>
            <a:endParaRPr lang="en-US" altLang="en-US">
              <a:solidFill>
                <a:srgbClr val="000000"/>
              </a:solidFill>
              <a:latin typeface="Calibri" panose="020F0502020204030204" pitchFamily="34" charset="0"/>
            </a:endParaRPr>
          </a:p>
        </p:txBody>
      </p:sp>
      <p:sp>
        <p:nvSpPr>
          <p:cNvPr id="176131"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6132" name="Rectangle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4298216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7458"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CE9439CE-670C-4F48-B205-DE75D9D0F5E4}" type="slidenum">
              <a:rPr lang="en-US" altLang="en-US" smtClean="0">
                <a:solidFill>
                  <a:srgbClr val="000000"/>
                </a:solidFill>
                <a:latin typeface="Calibri" panose="020F0502020204030204" pitchFamily="34" charset="0"/>
              </a:rPr>
              <a:pPr/>
              <a:t>72</a:t>
            </a:fld>
            <a:endParaRPr lang="en-US" altLang="en-US">
              <a:solidFill>
                <a:srgbClr val="000000"/>
              </a:solidFill>
              <a:latin typeface="Calibri" panose="020F0502020204030204" pitchFamily="34" charset="0"/>
            </a:endParaRPr>
          </a:p>
        </p:txBody>
      </p:sp>
      <p:sp>
        <p:nvSpPr>
          <p:cNvPr id="147459"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7460" name="Text Box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NZ" altLang="en-US">
                <a:latin typeface="Calibri" panose="020F0502020204030204" pitchFamily="34" charset="0"/>
              </a:rPr>
              <a:t>We would like to minimize the rate at which page faults occur, because page faults cause considerable software overhead.</a:t>
            </a:r>
          </a:p>
          <a:p>
            <a:pPr marL="457200" lvl="1" indent="0">
              <a:lnSpc>
                <a:spcPct val="90000"/>
              </a:lnSpc>
              <a:spcBef>
                <a:spcPts val="450"/>
              </a:spcBef>
              <a:buFont typeface="Calibri" panose="020F050202020403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NZ" altLang="en-US">
                <a:latin typeface="Calibri" panose="020F0502020204030204" pitchFamily="34" charset="0"/>
              </a:rPr>
              <a:t>At a minimum, the overhead includes deciding which resident page or pages to replace, </a:t>
            </a:r>
          </a:p>
          <a:p>
            <a:pPr marL="457200" lvl="1" indent="0">
              <a:lnSpc>
                <a:spcPct val="90000"/>
              </a:lnSpc>
              <a:spcBef>
                <a:spcPts val="450"/>
              </a:spcBef>
              <a:buFont typeface="Calibri" panose="020F050202020403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NZ" altLang="en-US">
                <a:latin typeface="Calibri" panose="020F0502020204030204" pitchFamily="34" charset="0"/>
              </a:rPr>
              <a:t> and the I/O of exchanging pages.</a:t>
            </a:r>
          </a:p>
          <a:p>
            <a:pPr marL="457200" lvl="1" indent="0">
              <a:lnSpc>
                <a:spcPct val="90000"/>
              </a:lnSpc>
              <a:spcBef>
                <a:spcPts val="450"/>
              </a:spcBef>
              <a:buFont typeface="Calibri" panose="020F050202020403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NZ" altLang="en-US">
                <a:latin typeface="Calibri" panose="020F0502020204030204" pitchFamily="34" charset="0"/>
              </a:rPr>
              <a:t>Also, the operating system must schedule another process to run during the page I/O, causing a process switch.</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NZ" altLang="en-US">
              <a:latin typeface="Calibri" panose="020F0502020204030204" pitchFamily="34" charset="0"/>
            </a:endParaRP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NZ" altLang="en-US">
                <a:latin typeface="Calibri" panose="020F0502020204030204" pitchFamily="34" charset="0"/>
              </a:rPr>
              <a:t>In all of the areas referred to in Table 8.4, there is no definitive policy that works best.</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NZ" altLang="en-US">
              <a:latin typeface="Calibri" panose="020F0502020204030204" pitchFamily="34" charset="0"/>
            </a:endParaRP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NZ" altLang="en-US">
                <a:latin typeface="Calibri" panose="020F0502020204030204" pitchFamily="34" charset="0"/>
              </a:rPr>
              <a:t>The performance of any particular set of policies depends on </a:t>
            </a:r>
          </a:p>
          <a:p>
            <a:pPr marL="457200" lvl="1" indent="0">
              <a:lnSpc>
                <a:spcPct val="90000"/>
              </a:lnSpc>
              <a:spcBef>
                <a:spcPts val="450"/>
              </a:spcBef>
              <a:buFont typeface="Calibri" panose="020F050202020403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NZ" altLang="en-US">
                <a:latin typeface="Calibri" panose="020F0502020204030204" pitchFamily="34" charset="0"/>
              </a:rPr>
              <a:t> main memory size, </a:t>
            </a:r>
          </a:p>
          <a:p>
            <a:pPr marL="457200" lvl="1" indent="0">
              <a:lnSpc>
                <a:spcPct val="90000"/>
              </a:lnSpc>
              <a:spcBef>
                <a:spcPts val="450"/>
              </a:spcBef>
              <a:buFont typeface="Calibri" panose="020F050202020403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NZ" altLang="en-US">
                <a:latin typeface="Calibri" panose="020F0502020204030204" pitchFamily="34" charset="0"/>
              </a:rPr>
              <a:t> the relative speed of main and secondary memory, </a:t>
            </a:r>
          </a:p>
          <a:p>
            <a:pPr marL="457200" lvl="1" indent="0">
              <a:lnSpc>
                <a:spcPct val="90000"/>
              </a:lnSpc>
              <a:spcBef>
                <a:spcPts val="450"/>
              </a:spcBef>
              <a:buFont typeface="Calibri" panose="020F050202020403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NZ" altLang="en-US">
                <a:latin typeface="Calibri" panose="020F0502020204030204" pitchFamily="34" charset="0"/>
              </a:rPr>
              <a:t> the size and number of processes competing for resources, </a:t>
            </a:r>
          </a:p>
          <a:p>
            <a:pPr marL="457200" lvl="1" indent="0">
              <a:lnSpc>
                <a:spcPct val="90000"/>
              </a:lnSpc>
              <a:spcBef>
                <a:spcPts val="450"/>
              </a:spcBef>
              <a:buFont typeface="Calibri" panose="020F050202020403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NZ" altLang="en-US">
                <a:latin typeface="Calibri" panose="020F0502020204030204" pitchFamily="34" charset="0"/>
              </a:rPr>
              <a:t> and the execution behaviour of individual programs.</a:t>
            </a:r>
          </a:p>
        </p:txBody>
      </p:sp>
      <p:sp>
        <p:nvSpPr>
          <p:cNvPr id="147461"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r" eaLnBrk="1" hangingPunct="1">
              <a:buSzPct val="100000"/>
            </a:pPr>
            <a:fld id="{845FA4EB-F038-49EF-A7F1-2D883E428648}" type="slidenum">
              <a:rPr lang="en-US" altLang="en-US" sz="1200">
                <a:solidFill>
                  <a:srgbClr val="000000"/>
                </a:solidFill>
                <a:latin typeface="Calibri" panose="020F0502020204030204" pitchFamily="34" charset="0"/>
                <a:cs typeface="Arial" panose="020B0604020202020204" pitchFamily="34" charset="0"/>
              </a:rPr>
              <a:pPr algn="r" eaLnBrk="1" hangingPunct="1">
                <a:buSzPct val="100000"/>
              </a:pPr>
              <a:t>72</a:t>
            </a:fld>
            <a:endParaRPr lang="en-US" altLang="en-US" sz="120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2583468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42" name="Rectangle 12"/>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MS PGothic" panose="020B0600070205080204" pitchFamily="34" charset="-128"/>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MS PGothic" panose="020B0600070205080204" pitchFamily="34" charset="-128"/>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MS PGothic" panose="020B0600070205080204" pitchFamily="34" charset="-128"/>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MS PGothic" panose="020B0600070205080204" pitchFamily="34" charset="-128"/>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MS PGothic" panose="020B0600070205080204" pitchFamily="34" charset="-128"/>
              </a:defRPr>
            </a:lvl9pPr>
          </a:lstStyle>
          <a:p>
            <a:pPr>
              <a:spcBef>
                <a:spcPct val="0"/>
              </a:spcBef>
              <a:buClrTx/>
              <a:buFontTx/>
              <a:buNone/>
            </a:pPr>
            <a:fld id="{A15E7C5E-26AE-420F-BA24-376659A90D58}" type="slidenum">
              <a:rPr lang="en-US" altLang="en-US" smtClean="0">
                <a:latin typeface="Calibri" panose="020F0502020204030204" pitchFamily="34" charset="0"/>
              </a:rPr>
              <a:pPr>
                <a:spcBef>
                  <a:spcPct val="0"/>
                </a:spcBef>
                <a:buClrTx/>
                <a:buFontTx/>
                <a:buNone/>
              </a:pPr>
              <a:t>74</a:t>
            </a:fld>
            <a:endParaRPr lang="en-US" altLang="en-US">
              <a:latin typeface="Calibri" panose="020F0502020204030204" pitchFamily="34" charset="0"/>
            </a:endParaRPr>
          </a:p>
        </p:txBody>
      </p:sp>
      <p:sp>
        <p:nvSpPr>
          <p:cNvPr id="163843"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3844" name="Text Box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80000"/>
              </a:lnSpc>
              <a:spcBef>
                <a:spcPts val="26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700" b="1" i="1" dirty="0">
                <a:latin typeface="Calibri" panose="020F0502020204030204" pitchFamily="34" charset="0"/>
              </a:rPr>
              <a:t>PAGE BUFFERING </a:t>
            </a:r>
            <a:r>
              <a:rPr lang="en-US" altLang="en-US" sz="700" i="1" dirty="0">
                <a:latin typeface="Calibri" panose="020F0502020204030204" pitchFamily="34" charset="0"/>
              </a:rPr>
              <a:t>Although LRU and the clock policies are superior to FIFO,</a:t>
            </a:r>
          </a:p>
          <a:p>
            <a:pPr>
              <a:lnSpc>
                <a:spcPct val="80000"/>
              </a:lnSpc>
              <a:spcBef>
                <a:spcPts val="26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700" dirty="0">
                <a:latin typeface="Calibri" panose="020F0502020204030204" pitchFamily="34" charset="0"/>
              </a:rPr>
              <a:t>they both involve complexity and overhead not suffered with FIFO. In addition,</a:t>
            </a:r>
          </a:p>
          <a:p>
            <a:pPr>
              <a:lnSpc>
                <a:spcPct val="80000"/>
              </a:lnSpc>
              <a:spcBef>
                <a:spcPts val="26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700" dirty="0">
                <a:latin typeface="Calibri" panose="020F0502020204030204" pitchFamily="34" charset="0"/>
              </a:rPr>
              <a:t>there is the related issue that the cost of replacing a page that has been modified is</a:t>
            </a:r>
          </a:p>
          <a:p>
            <a:pPr>
              <a:lnSpc>
                <a:spcPct val="80000"/>
              </a:lnSpc>
              <a:spcBef>
                <a:spcPts val="26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700" dirty="0">
                <a:latin typeface="Calibri" panose="020F0502020204030204" pitchFamily="34" charset="0"/>
              </a:rPr>
              <a:t>greater than for one that has not, because the former must be written back out to</a:t>
            </a:r>
          </a:p>
          <a:p>
            <a:pPr>
              <a:lnSpc>
                <a:spcPct val="80000"/>
              </a:lnSpc>
              <a:spcBef>
                <a:spcPts val="26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700" dirty="0">
                <a:latin typeface="Calibri" panose="020F0502020204030204" pitchFamily="34" charset="0"/>
              </a:rPr>
              <a:t>secondary memory.</a:t>
            </a:r>
          </a:p>
          <a:p>
            <a:pPr>
              <a:lnSpc>
                <a:spcPct val="80000"/>
              </a:lnSpc>
              <a:spcBef>
                <a:spcPts val="26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sz="700" dirty="0">
              <a:latin typeface="Calibri" panose="020F0502020204030204" pitchFamily="34" charset="0"/>
            </a:endParaRPr>
          </a:p>
          <a:p>
            <a:pPr>
              <a:lnSpc>
                <a:spcPct val="80000"/>
              </a:lnSpc>
              <a:spcBef>
                <a:spcPts val="26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700" dirty="0">
                <a:latin typeface="Calibri" panose="020F0502020204030204" pitchFamily="34" charset="0"/>
              </a:rPr>
              <a:t>An interesting strategy that can improve paging performance and allow</a:t>
            </a:r>
          </a:p>
          <a:p>
            <a:pPr>
              <a:lnSpc>
                <a:spcPct val="80000"/>
              </a:lnSpc>
              <a:spcBef>
                <a:spcPts val="26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700" dirty="0">
                <a:latin typeface="Calibri" panose="020F0502020204030204" pitchFamily="34" charset="0"/>
              </a:rPr>
              <a:t>the use of a simpler page replacement policy is page buffering. The VAX VMS</a:t>
            </a:r>
          </a:p>
          <a:p>
            <a:pPr>
              <a:lnSpc>
                <a:spcPct val="80000"/>
              </a:lnSpc>
              <a:spcBef>
                <a:spcPts val="26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700" dirty="0">
                <a:latin typeface="Calibri" panose="020F0502020204030204" pitchFamily="34" charset="0"/>
              </a:rPr>
              <a:t>approach is representative. The page replacement algorithm is simple FIFO. To</a:t>
            </a:r>
          </a:p>
          <a:p>
            <a:pPr>
              <a:lnSpc>
                <a:spcPct val="80000"/>
              </a:lnSpc>
              <a:spcBef>
                <a:spcPts val="26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700" dirty="0">
                <a:latin typeface="Calibri" panose="020F0502020204030204" pitchFamily="34" charset="0"/>
              </a:rPr>
              <a:t>improve performance, a replaced page is not lost but rather is assigned to one of</a:t>
            </a:r>
          </a:p>
          <a:p>
            <a:pPr>
              <a:lnSpc>
                <a:spcPct val="80000"/>
              </a:lnSpc>
              <a:spcBef>
                <a:spcPts val="26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700" dirty="0">
                <a:latin typeface="Calibri" panose="020F0502020204030204" pitchFamily="34" charset="0"/>
              </a:rPr>
              <a:t>two lists: the free page list if the page has not been modified, or the modified page</a:t>
            </a:r>
          </a:p>
          <a:p>
            <a:pPr>
              <a:lnSpc>
                <a:spcPct val="80000"/>
              </a:lnSpc>
              <a:spcBef>
                <a:spcPts val="26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700" dirty="0">
                <a:latin typeface="Calibri" panose="020F0502020204030204" pitchFamily="34" charset="0"/>
              </a:rPr>
              <a:t>list if it has. Note that the page is not physically moved about in main memory;</a:t>
            </a:r>
          </a:p>
          <a:p>
            <a:pPr>
              <a:lnSpc>
                <a:spcPct val="80000"/>
              </a:lnSpc>
              <a:spcBef>
                <a:spcPts val="26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700" dirty="0">
                <a:latin typeface="Calibri" panose="020F0502020204030204" pitchFamily="34" charset="0"/>
              </a:rPr>
              <a:t>instead, the entry in the page table for this page is removed and placed in either the</a:t>
            </a:r>
          </a:p>
          <a:p>
            <a:pPr>
              <a:lnSpc>
                <a:spcPct val="80000"/>
              </a:lnSpc>
              <a:spcBef>
                <a:spcPts val="26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700" dirty="0">
                <a:latin typeface="Calibri" panose="020F0502020204030204" pitchFamily="34" charset="0"/>
              </a:rPr>
              <a:t>free or modified page list.</a:t>
            </a:r>
          </a:p>
          <a:p>
            <a:pPr>
              <a:lnSpc>
                <a:spcPct val="80000"/>
              </a:lnSpc>
              <a:spcBef>
                <a:spcPts val="26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sz="700" dirty="0">
              <a:latin typeface="Calibri" panose="020F0502020204030204" pitchFamily="34" charset="0"/>
            </a:endParaRPr>
          </a:p>
          <a:p>
            <a:pPr>
              <a:lnSpc>
                <a:spcPct val="80000"/>
              </a:lnSpc>
              <a:spcBef>
                <a:spcPts val="26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700" dirty="0">
                <a:latin typeface="Calibri" panose="020F0502020204030204" pitchFamily="34" charset="0"/>
              </a:rPr>
              <a:t>The free page list is a list of page frames available for reading in pages. VMS</a:t>
            </a:r>
          </a:p>
          <a:p>
            <a:pPr>
              <a:lnSpc>
                <a:spcPct val="80000"/>
              </a:lnSpc>
              <a:spcBef>
                <a:spcPts val="26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700" dirty="0">
                <a:latin typeface="Calibri" panose="020F0502020204030204" pitchFamily="34" charset="0"/>
              </a:rPr>
              <a:t>tries to keep some small number of frames free at all times. When a page is to be</a:t>
            </a:r>
          </a:p>
          <a:p>
            <a:pPr>
              <a:lnSpc>
                <a:spcPct val="80000"/>
              </a:lnSpc>
              <a:spcBef>
                <a:spcPts val="26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700" dirty="0">
                <a:latin typeface="Calibri" panose="020F0502020204030204" pitchFamily="34" charset="0"/>
              </a:rPr>
              <a:t>read in, the page frame at the head of the list is used, destroying the page that was</a:t>
            </a:r>
          </a:p>
          <a:p>
            <a:pPr>
              <a:lnSpc>
                <a:spcPct val="80000"/>
              </a:lnSpc>
              <a:spcBef>
                <a:spcPts val="26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700" dirty="0">
                <a:latin typeface="Calibri" panose="020F0502020204030204" pitchFamily="34" charset="0"/>
              </a:rPr>
              <a:t>there. When an unmodified page is to be replaced, it remains in memory and its</a:t>
            </a:r>
          </a:p>
          <a:p>
            <a:pPr>
              <a:lnSpc>
                <a:spcPct val="80000"/>
              </a:lnSpc>
              <a:spcBef>
                <a:spcPts val="26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700" dirty="0">
                <a:latin typeface="Calibri" panose="020F0502020204030204" pitchFamily="34" charset="0"/>
              </a:rPr>
              <a:t>page frame is added to the tail of the free page list. Similarly, when a modified page</a:t>
            </a:r>
          </a:p>
          <a:p>
            <a:pPr>
              <a:lnSpc>
                <a:spcPct val="80000"/>
              </a:lnSpc>
              <a:spcBef>
                <a:spcPts val="26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700" dirty="0">
                <a:latin typeface="Calibri" panose="020F0502020204030204" pitchFamily="34" charset="0"/>
              </a:rPr>
              <a:t>is to be written out and replaced, its page frame is added to the tail of the modified</a:t>
            </a:r>
          </a:p>
          <a:p>
            <a:pPr>
              <a:lnSpc>
                <a:spcPct val="80000"/>
              </a:lnSpc>
              <a:spcBef>
                <a:spcPts val="26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700" dirty="0">
                <a:latin typeface="Calibri" panose="020F0502020204030204" pitchFamily="34" charset="0"/>
              </a:rPr>
              <a:t>page list.</a:t>
            </a:r>
          </a:p>
          <a:p>
            <a:pPr>
              <a:lnSpc>
                <a:spcPct val="80000"/>
              </a:lnSpc>
              <a:spcBef>
                <a:spcPts val="26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sz="700" dirty="0">
              <a:latin typeface="Calibri" panose="020F0502020204030204" pitchFamily="34" charset="0"/>
            </a:endParaRPr>
          </a:p>
          <a:p>
            <a:pPr>
              <a:lnSpc>
                <a:spcPct val="80000"/>
              </a:lnSpc>
              <a:spcBef>
                <a:spcPts val="26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700" dirty="0">
                <a:latin typeface="Calibri" panose="020F0502020204030204" pitchFamily="34" charset="0"/>
              </a:rPr>
              <a:t>The important aspect of these maneuvers is that the page to be replaced</a:t>
            </a:r>
          </a:p>
          <a:p>
            <a:pPr>
              <a:lnSpc>
                <a:spcPct val="80000"/>
              </a:lnSpc>
              <a:spcBef>
                <a:spcPts val="26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700" dirty="0">
                <a:latin typeface="Calibri" panose="020F0502020204030204" pitchFamily="34" charset="0"/>
              </a:rPr>
              <a:t>remains in memory. Thus if the process references that page, it is returned to the</a:t>
            </a:r>
          </a:p>
          <a:p>
            <a:pPr>
              <a:lnSpc>
                <a:spcPct val="80000"/>
              </a:lnSpc>
              <a:spcBef>
                <a:spcPts val="26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700" dirty="0">
                <a:latin typeface="Calibri" panose="020F0502020204030204" pitchFamily="34" charset="0"/>
              </a:rPr>
              <a:t>resident set of that process at little cost. In effect, the free and modified page lists act</a:t>
            </a:r>
          </a:p>
          <a:p>
            <a:pPr>
              <a:lnSpc>
                <a:spcPct val="80000"/>
              </a:lnSpc>
              <a:spcBef>
                <a:spcPts val="26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700" dirty="0">
                <a:latin typeface="Calibri" panose="020F0502020204030204" pitchFamily="34" charset="0"/>
              </a:rPr>
              <a:t>as a cache of pages. The modified page list serves another useful function: Modified</a:t>
            </a:r>
          </a:p>
          <a:p>
            <a:pPr>
              <a:lnSpc>
                <a:spcPct val="80000"/>
              </a:lnSpc>
              <a:spcBef>
                <a:spcPts val="26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700" dirty="0">
                <a:latin typeface="Calibri" panose="020F0502020204030204" pitchFamily="34" charset="0"/>
              </a:rPr>
              <a:t>pages are written out in clusters rather than one at a time. This significantly reduces</a:t>
            </a:r>
          </a:p>
          <a:p>
            <a:pPr>
              <a:lnSpc>
                <a:spcPct val="80000"/>
              </a:lnSpc>
              <a:spcBef>
                <a:spcPts val="26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700" dirty="0">
                <a:latin typeface="Calibri" panose="020F0502020204030204" pitchFamily="34" charset="0"/>
              </a:rPr>
              <a:t>the number of I/O operations and therefore the amount of disk access time.</a:t>
            </a:r>
          </a:p>
          <a:p>
            <a:pPr>
              <a:lnSpc>
                <a:spcPct val="80000"/>
              </a:lnSpc>
              <a:spcBef>
                <a:spcPts val="26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700" dirty="0">
                <a:latin typeface="Calibri" panose="020F0502020204030204" pitchFamily="34" charset="0"/>
              </a:rPr>
              <a:t>A simpler version of page buffering is implemented in the Mach operating</a:t>
            </a:r>
          </a:p>
          <a:p>
            <a:pPr>
              <a:lnSpc>
                <a:spcPct val="80000"/>
              </a:lnSpc>
              <a:spcBef>
                <a:spcPts val="26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700" dirty="0">
                <a:latin typeface="Calibri" panose="020F0502020204030204" pitchFamily="34" charset="0"/>
              </a:rPr>
              <a:t>system [RASH88]. In this case, no distinction is made between modified and</a:t>
            </a:r>
          </a:p>
          <a:p>
            <a:pPr>
              <a:lnSpc>
                <a:spcPct val="80000"/>
              </a:lnSpc>
              <a:spcBef>
                <a:spcPts val="263"/>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700" dirty="0">
                <a:latin typeface="Calibri" panose="020F0502020204030204" pitchFamily="34" charset="0"/>
              </a:rPr>
              <a:t>unmodified pages.</a:t>
            </a:r>
          </a:p>
        </p:txBody>
      </p:sp>
      <p:sp>
        <p:nvSpPr>
          <p:cNvPr id="163845" name="Text Box 3"/>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ea typeface="MS PGothic" panose="020B0600070205080204" pitchFamily="34" charset="-128"/>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ea typeface="MS PGothic" panose="020B0600070205080204" pitchFamily="34" charset="-128"/>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ea typeface="MS PGothic" panose="020B0600070205080204" pitchFamily="34" charset="-128"/>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ea typeface="MS PGothic" panose="020B0600070205080204" pitchFamily="34" charset="-128"/>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ea typeface="MS PGothic" panose="020B0600070205080204" pitchFamily="34" charset="-128"/>
              </a:defRPr>
            </a:lvl9pPr>
          </a:lstStyle>
          <a:p>
            <a:pPr algn="r" eaLnBrk="1" hangingPunct="1">
              <a:spcBef>
                <a:spcPct val="0"/>
              </a:spcBef>
              <a:buClrTx/>
              <a:buFontTx/>
              <a:buNone/>
            </a:pPr>
            <a:fld id="{47601A90-0157-493D-B50F-D0AB12CCEBE5}" type="slidenum">
              <a:rPr lang="en-US" altLang="en-US">
                <a:latin typeface="Calibri" panose="020F0502020204030204" pitchFamily="34" charset="0"/>
              </a:rPr>
              <a:pPr algn="r" eaLnBrk="1" hangingPunct="1">
                <a:spcBef>
                  <a:spcPct val="0"/>
                </a:spcBef>
                <a:buClrTx/>
                <a:buFontTx/>
                <a:buNone/>
              </a:pPr>
              <a:t>74</a:t>
            </a:fld>
            <a:endParaRPr lang="en-US" altLang="en-US">
              <a:latin typeface="Calibri" panose="020F0502020204030204" pitchFamily="34" charset="0"/>
            </a:endParaRPr>
          </a:p>
        </p:txBody>
      </p:sp>
    </p:spTree>
    <p:extLst>
      <p:ext uri="{BB962C8B-B14F-4D97-AF65-F5344CB8AC3E}">
        <p14:creationId xmlns:p14="http://schemas.microsoft.com/office/powerpoint/2010/main" val="25025595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9506"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16CF5076-0866-4667-A35E-723C2C1BBFA9}" type="slidenum">
              <a:rPr lang="en-US" altLang="en-US" smtClean="0">
                <a:solidFill>
                  <a:srgbClr val="000000"/>
                </a:solidFill>
                <a:latin typeface="Calibri" panose="020F0502020204030204" pitchFamily="34" charset="0"/>
              </a:rPr>
              <a:pPr/>
              <a:t>75</a:t>
            </a:fld>
            <a:endParaRPr lang="en-US" altLang="en-US">
              <a:solidFill>
                <a:srgbClr val="000000"/>
              </a:solidFill>
              <a:latin typeface="Calibri" panose="020F0502020204030204" pitchFamily="34" charset="0"/>
            </a:endParaRPr>
          </a:p>
        </p:txBody>
      </p:sp>
      <p:sp>
        <p:nvSpPr>
          <p:cNvPr id="149507"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9508" name="Text Box 2"/>
          <p:cNvSpPr>
            <a:spLocks noGrp="1" noChangeArrowheads="1"/>
          </p:cNvSpPr>
          <p:nvPr>
            <p:ph type="body" idx="1"/>
          </p:nvPr>
        </p:nvSpPr>
        <p:spPr>
          <a:xfrm>
            <a:off x="685800" y="4343400"/>
            <a:ext cx="5486400" cy="4824413"/>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With paged virtual memory, it is not necessary and indeed</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may not be possible to bring all of the pages of a process into main memory to</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prepare it for execution. Thus, the operating system must decide how many pages to</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bring in, that is, how much main memory to allocate to a particular process. Several</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factors come into play:</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latin typeface="Calibri" panose="020F0502020204030204" pitchFamily="34" charset="0"/>
            </a:endParaRP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 The smaller the amount of memory allocated to a process, the more processes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that can reside in main memory at any one time. This increases the probability</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that the operating system will find at least one ready process at any given time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and hence reduces the time lost due to swapping.</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latin typeface="Calibri" panose="020F0502020204030204" pitchFamily="34" charset="0"/>
            </a:endParaRP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 If a relatively small number of pages of a process are in main memory, then,</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despite the principle of locality, the rate of page faults will be rather high (see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Figure 8.11b ).</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latin typeface="Calibri" panose="020F0502020204030204" pitchFamily="34" charset="0"/>
            </a:endParaRP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 Beyond a certain size, additional allocation of main memory to a particular</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process will have no noticeable effect on the page fault rate for that process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because of the principle of locality.</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latin typeface="Calibri" panose="020F0502020204030204" pitchFamily="34" charset="0"/>
            </a:endParaRP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latin typeface="Calibri" panose="020F0502020204030204" pitchFamily="34" charset="0"/>
            </a:endParaRPr>
          </a:p>
        </p:txBody>
      </p:sp>
      <p:sp>
        <p:nvSpPr>
          <p:cNvPr id="149509"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r" eaLnBrk="1" hangingPunct="1">
              <a:buSzPct val="100000"/>
            </a:pPr>
            <a:fld id="{FB3A1296-1520-4A5F-B79C-18508D41F540}" type="slidenum">
              <a:rPr lang="en-US" altLang="en-US" sz="1200">
                <a:solidFill>
                  <a:srgbClr val="000000"/>
                </a:solidFill>
                <a:latin typeface="Calibri" panose="020F0502020204030204" pitchFamily="34" charset="0"/>
                <a:cs typeface="Arial" panose="020B0604020202020204" pitchFamily="34" charset="0"/>
              </a:rPr>
              <a:pPr algn="r" eaLnBrk="1" hangingPunct="1">
                <a:buSzPct val="100000"/>
              </a:pPr>
              <a:t>75</a:t>
            </a:fld>
            <a:endParaRPr lang="en-US" altLang="en-US" sz="120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7335429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1554"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33DB6C14-1DF0-4F4E-AFA4-F43710422362}" type="slidenum">
              <a:rPr lang="en-US" altLang="en-US" smtClean="0">
                <a:solidFill>
                  <a:srgbClr val="000000"/>
                </a:solidFill>
                <a:latin typeface="Calibri" panose="020F0502020204030204" pitchFamily="34" charset="0"/>
              </a:rPr>
              <a:pPr/>
              <a:t>76</a:t>
            </a:fld>
            <a:endParaRPr lang="en-US" altLang="en-US">
              <a:solidFill>
                <a:srgbClr val="000000"/>
              </a:solidFill>
              <a:latin typeface="Calibri" panose="020F0502020204030204" pitchFamily="34" charset="0"/>
            </a:endParaRPr>
          </a:p>
        </p:txBody>
      </p:sp>
      <p:sp>
        <p:nvSpPr>
          <p:cNvPr id="151555"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1556" name="Text Box 2"/>
          <p:cNvSpPr>
            <a:spLocks noGrp="1" noChangeArrowheads="1"/>
          </p:cNvSpPr>
          <p:nvPr>
            <p:ph type="body" idx="1"/>
          </p:nvPr>
        </p:nvSpPr>
        <p:spPr>
          <a:xfrm>
            <a:off x="685800" y="4343400"/>
            <a:ext cx="5486400" cy="567055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With these factors in mind, two sorts of policies are to be found in contemporary</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operating systems. A </a:t>
            </a:r>
            <a:r>
              <a:rPr lang="en-US" altLang="en-US" b="1">
                <a:latin typeface="Calibri" panose="020F0502020204030204" pitchFamily="34" charset="0"/>
              </a:rPr>
              <a:t>fixed-allocation policy </a:t>
            </a:r>
            <a:r>
              <a:rPr lang="en-US" altLang="en-US">
                <a:latin typeface="Calibri" panose="020F0502020204030204" pitchFamily="34" charset="0"/>
              </a:rPr>
              <a:t>gives a process a fixed number of</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frames in main memory within which to execute. That number is decided at initial</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load time (process creation time) and may be determined based on the type of process</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(interactive, batch, type of application) or may be based on guidance from the</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programmer or system manager. With a fixed-allocation policy, whenever a page</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fault occurs in the execution of a process, one of the pages of that process must be</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replaced by the needed page.</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latin typeface="Calibri" panose="020F0502020204030204" pitchFamily="34" charset="0"/>
            </a:endParaRP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A </a:t>
            </a:r>
            <a:r>
              <a:rPr lang="en-US" altLang="en-US" b="1">
                <a:latin typeface="Calibri" panose="020F0502020204030204" pitchFamily="34" charset="0"/>
              </a:rPr>
              <a:t>variable-allocation policy </a:t>
            </a:r>
            <a:r>
              <a:rPr lang="en-US" altLang="en-US">
                <a:latin typeface="Calibri" panose="020F0502020204030204" pitchFamily="34" charset="0"/>
              </a:rPr>
              <a:t>allows the number of page frames allocated to a</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process to be varied over the lifetime of the process. Ideally, a process that is suffering</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persistently high levels of page faults, indicating that the principle of locality</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only holds in a weak form for that process, will be given additional page frames</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to reduce the page fault rate; whereas a process with an exceptionally low page</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fault rate, indicating that the process is quite well behaved from a locality point of</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view, will be given a reduced allocation, with the hope that this will not noticeably</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increase the page fault rate. The use of a variable-allocation policy relates to the</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concept of replacement scope, as explained in the next subsection.</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latin typeface="Calibri" panose="020F0502020204030204" pitchFamily="34" charset="0"/>
            </a:endParaRP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The variable-allocation policy would appear to be the more powerful one.</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However, the difficulty with this approach is that it requires the operating system to</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assess the behavior of active processes. This inevitably requires software overhead</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in the operating system and is dependent on hardware mechanisms provided by the</a:t>
            </a:r>
          </a:p>
          <a:p>
            <a:pPr>
              <a:lnSpc>
                <a:spcPct val="90000"/>
              </a:lnSpc>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processor platform.</a:t>
            </a:r>
          </a:p>
        </p:txBody>
      </p:sp>
      <p:sp>
        <p:nvSpPr>
          <p:cNvPr id="151557"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r" eaLnBrk="1" hangingPunct="1">
              <a:buSzPct val="100000"/>
            </a:pPr>
            <a:fld id="{ADCAD81A-024B-45A0-B2A4-C4A190F34657}" type="slidenum">
              <a:rPr lang="en-US" altLang="en-US" sz="1200">
                <a:solidFill>
                  <a:srgbClr val="000000"/>
                </a:solidFill>
                <a:latin typeface="Calibri" panose="020F0502020204030204" pitchFamily="34" charset="0"/>
                <a:cs typeface="Arial" panose="020B0604020202020204" pitchFamily="34" charset="0"/>
              </a:rPr>
              <a:pPr algn="r" eaLnBrk="1" hangingPunct="1">
                <a:buSzPct val="100000"/>
              </a:pPr>
              <a:t>76</a:t>
            </a:fld>
            <a:endParaRPr lang="en-US" altLang="en-US" sz="120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93351497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02"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0D188025-7860-4623-AEFE-C86488EC1369}" type="slidenum">
              <a:rPr lang="en-US" altLang="en-US" smtClean="0">
                <a:solidFill>
                  <a:srgbClr val="000000"/>
                </a:solidFill>
                <a:latin typeface="Calibri" panose="020F0502020204030204" pitchFamily="34" charset="0"/>
              </a:rPr>
              <a:pPr/>
              <a:t>77</a:t>
            </a:fld>
            <a:endParaRPr lang="en-US" altLang="en-US">
              <a:solidFill>
                <a:srgbClr val="000000"/>
              </a:solidFill>
              <a:latin typeface="Calibri" panose="020F0502020204030204" pitchFamily="34" charset="0"/>
            </a:endParaRPr>
          </a:p>
        </p:txBody>
      </p:sp>
      <p:sp>
        <p:nvSpPr>
          <p:cNvPr id="153603"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3604" name="Text Box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The scope of a replacement strategy can be categorized as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global or local. Both types of policies are activated by a page fault when there are no</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free page frames. A </a:t>
            </a:r>
            <a:r>
              <a:rPr lang="en-US" altLang="en-US" b="1">
                <a:latin typeface="Calibri" panose="020F0502020204030204" pitchFamily="34" charset="0"/>
              </a:rPr>
              <a:t>local replacement policy chooses only among the resident pages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of the process that generated the page fault in selecting a page to replace. A </a:t>
            </a:r>
            <a:r>
              <a:rPr lang="en-US" altLang="en-US" b="1">
                <a:latin typeface="Calibri" panose="020F0502020204030204" pitchFamily="34" charset="0"/>
              </a:rPr>
              <a:t>global</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b="1">
                <a:latin typeface="Calibri" panose="020F0502020204030204" pitchFamily="34" charset="0"/>
              </a:rPr>
              <a:t>replacement policy considers all unlocked pages in main memory as candidates for</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replacement, regardless of which process owns a particular page. While it happens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that local policies are easier to analyze, there is no convincing evidence that they</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perform better than global policies, which are attractive because of their simplicity</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of implementation and minimal overhead [CARR84, MAEK87].</a:t>
            </a:r>
          </a:p>
        </p:txBody>
      </p:sp>
      <p:sp>
        <p:nvSpPr>
          <p:cNvPr id="153605"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r" eaLnBrk="1" hangingPunct="1">
              <a:buSzPct val="100000"/>
            </a:pPr>
            <a:fld id="{3AB8ABB7-00A2-472A-89D9-E404336FC4AE}" type="slidenum">
              <a:rPr lang="en-US" altLang="en-US" sz="1200">
                <a:solidFill>
                  <a:srgbClr val="000000"/>
                </a:solidFill>
                <a:latin typeface="Calibri" panose="020F0502020204030204" pitchFamily="34" charset="0"/>
                <a:cs typeface="Arial" panose="020B0604020202020204" pitchFamily="34" charset="0"/>
              </a:rPr>
              <a:pPr algn="r" eaLnBrk="1" hangingPunct="1">
                <a:buSzPct val="100000"/>
              </a:pPr>
              <a:t>77</a:t>
            </a:fld>
            <a:endParaRPr lang="en-US" altLang="en-US" sz="120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5610345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1794"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C3645765-E5A7-401A-A062-40B6B3E83AFF}" type="slidenum">
              <a:rPr lang="en-US" altLang="en-US" smtClean="0">
                <a:solidFill>
                  <a:srgbClr val="000000"/>
                </a:solidFill>
                <a:latin typeface="Calibri" panose="020F0502020204030204" pitchFamily="34" charset="0"/>
              </a:rPr>
              <a:pPr/>
              <a:t>78</a:t>
            </a:fld>
            <a:endParaRPr lang="en-US" altLang="en-US">
              <a:solidFill>
                <a:srgbClr val="000000"/>
              </a:solidFill>
              <a:latin typeface="Calibri" panose="020F0502020204030204" pitchFamily="34" charset="0"/>
            </a:endParaRPr>
          </a:p>
        </p:txBody>
      </p:sp>
      <p:sp>
        <p:nvSpPr>
          <p:cNvPr id="161795"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1796" name="Rectangle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161797"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r" eaLnBrk="1" hangingPunct="1">
              <a:buSzPct val="100000"/>
            </a:pPr>
            <a:fld id="{123AE36F-D299-4DE0-8420-000C9C4063BB}" type="slidenum">
              <a:rPr lang="en-US" altLang="en-US" sz="1200">
                <a:solidFill>
                  <a:srgbClr val="000000"/>
                </a:solidFill>
                <a:latin typeface="Calibri" panose="020F0502020204030204" pitchFamily="34" charset="0"/>
                <a:cs typeface="Arial" panose="020B0604020202020204" pitchFamily="34" charset="0"/>
              </a:rPr>
              <a:pPr algn="r" eaLnBrk="1" hangingPunct="1">
                <a:buSzPct val="100000"/>
              </a:pPr>
              <a:t>78</a:t>
            </a:fld>
            <a:endParaRPr lang="en-US" altLang="en-US" sz="120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14641433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5650"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7213BBE6-B143-40D3-B28E-2E5AA78FA459}" type="slidenum">
              <a:rPr lang="en-US" altLang="en-US" smtClean="0">
                <a:solidFill>
                  <a:srgbClr val="000000"/>
                </a:solidFill>
                <a:latin typeface="Calibri" panose="020F0502020204030204" pitchFamily="34" charset="0"/>
              </a:rPr>
              <a:pPr/>
              <a:t>79</a:t>
            </a:fld>
            <a:endParaRPr lang="en-US" altLang="en-US">
              <a:solidFill>
                <a:srgbClr val="000000"/>
              </a:solidFill>
              <a:latin typeface="Calibri" panose="020F0502020204030204" pitchFamily="34" charset="0"/>
            </a:endParaRPr>
          </a:p>
        </p:txBody>
      </p:sp>
      <p:sp>
        <p:nvSpPr>
          <p:cNvPr id="155651"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5652" name="Text Box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dirty="0">
                <a:latin typeface="Calibri" panose="020F0502020204030204" pitchFamily="34" charset="0"/>
              </a:rPr>
              <a:t>A cleaning policy is the opposite of a fetch policy; it is concerned with determining</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dirty="0">
                <a:latin typeface="Calibri" panose="020F0502020204030204" pitchFamily="34" charset="0"/>
              </a:rPr>
              <a:t>when a modified page should be written out to secondary memory. Two common</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dirty="0">
                <a:latin typeface="Calibri" panose="020F0502020204030204" pitchFamily="34" charset="0"/>
              </a:rPr>
              <a:t>alternatives are demand cleaning and precleaning. With </a:t>
            </a:r>
            <a:r>
              <a:rPr lang="en-US" altLang="en-US" b="1" dirty="0">
                <a:latin typeface="Calibri" panose="020F0502020204030204" pitchFamily="34" charset="0"/>
              </a:rPr>
              <a:t>demand cleaning , a page is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dirty="0">
                <a:latin typeface="Calibri" panose="020F0502020204030204" pitchFamily="34" charset="0"/>
              </a:rPr>
              <a:t>written out to secondary memory only when it has been selected for replacement.</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dirty="0">
                <a:latin typeface="Calibri" panose="020F0502020204030204" pitchFamily="34" charset="0"/>
              </a:rPr>
              <a:t>A </a:t>
            </a:r>
            <a:r>
              <a:rPr lang="en-US" altLang="en-US" b="1" dirty="0">
                <a:latin typeface="Calibri" panose="020F0502020204030204" pitchFamily="34" charset="0"/>
              </a:rPr>
              <a:t>precleaning policy writes modified pages before their page frames are needed so</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dirty="0">
                <a:latin typeface="Calibri" panose="020F0502020204030204" pitchFamily="34" charset="0"/>
              </a:rPr>
              <a:t>that pages can be written out in batches.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dirty="0">
              <a:latin typeface="Calibri" panose="020F0502020204030204" pitchFamily="34" charset="0"/>
            </a:endParaRP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dirty="0">
                <a:latin typeface="Calibri" panose="020F0502020204030204" pitchFamily="34" charset="0"/>
              </a:rPr>
              <a:t>There is a danger in following either policy to the full. With precleaning, a</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dirty="0">
                <a:latin typeface="Calibri" panose="020F0502020204030204" pitchFamily="34" charset="0"/>
              </a:rPr>
              <a:t>page is written out but remains in main memory until the page replacement algorithm</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dirty="0">
                <a:latin typeface="Calibri" panose="020F0502020204030204" pitchFamily="34" charset="0"/>
              </a:rPr>
              <a:t>dictates that it be removed. Precleaning allows the writing of pages in batches,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dirty="0">
                <a:latin typeface="Calibri" panose="020F0502020204030204" pitchFamily="34" charset="0"/>
              </a:rPr>
              <a:t>but it makes little sense to write out hundreds or thousands of pages only to find</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dirty="0">
                <a:latin typeface="Calibri" panose="020F0502020204030204" pitchFamily="34" charset="0"/>
              </a:rPr>
              <a:t>that the majority of them have been modified again before they are replaced. The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dirty="0">
                <a:latin typeface="Calibri" panose="020F0502020204030204" pitchFamily="34" charset="0"/>
              </a:rPr>
              <a:t>transfer capacity of secondary memory is limited and should not be wasted with</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dirty="0">
                <a:latin typeface="Calibri" panose="020F0502020204030204" pitchFamily="34" charset="0"/>
              </a:rPr>
              <a:t>unnecessary cleaning operations.</a:t>
            </a:r>
          </a:p>
        </p:txBody>
      </p:sp>
      <p:sp>
        <p:nvSpPr>
          <p:cNvPr id="155653"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r" eaLnBrk="1" hangingPunct="1">
              <a:buSzPct val="100000"/>
            </a:pPr>
            <a:fld id="{273AC9DD-93E5-46E4-A1D3-7FE7CFAE7A91}" type="slidenum">
              <a:rPr lang="en-US" altLang="en-US" sz="1200">
                <a:solidFill>
                  <a:srgbClr val="000000"/>
                </a:solidFill>
                <a:latin typeface="Calibri" panose="020F0502020204030204" pitchFamily="34" charset="0"/>
                <a:cs typeface="Arial" panose="020B0604020202020204" pitchFamily="34" charset="0"/>
              </a:rPr>
              <a:pPr algn="r" eaLnBrk="1" hangingPunct="1">
                <a:buSzPct val="100000"/>
              </a:pPr>
              <a:t>79</a:t>
            </a:fld>
            <a:endParaRPr lang="en-US" altLang="en-US" sz="120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029002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10"/>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7A0D54AC-B7B0-4CAB-9D62-9E745E13B39C}" type="slidenum">
              <a:rPr lang="en-US" altLang="en-US" smtClean="0">
                <a:solidFill>
                  <a:srgbClr val="000000"/>
                </a:solidFill>
                <a:latin typeface="Calibri" panose="020F0502020204030204" pitchFamily="34" charset="0"/>
              </a:rPr>
              <a:pPr/>
              <a:t>8</a:t>
            </a:fld>
            <a:endParaRPr lang="en-US" altLang="en-US">
              <a:solidFill>
                <a:srgbClr val="000000"/>
              </a:solidFill>
              <a:latin typeface="Calibri" panose="020F0502020204030204" pitchFamily="34" charset="0"/>
            </a:endParaRPr>
          </a:p>
        </p:txBody>
      </p:sp>
      <p:sp>
        <p:nvSpPr>
          <p:cNvPr id="86019" name="Text Box 1"/>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r" eaLnBrk="1" hangingPunct="1">
              <a:buSzPct val="100000"/>
            </a:pPr>
            <a:fld id="{43E7B68B-9DA7-4815-A923-16EBB5C33FB7}" type="slidenum">
              <a:rPr lang="en-US" altLang="en-US" sz="1200">
                <a:solidFill>
                  <a:srgbClr val="000000"/>
                </a:solidFill>
                <a:latin typeface="Times New Roman" panose="02020603050405020304" pitchFamily="18" charset="0"/>
                <a:ea typeface="PMingLiU" panose="02020500000000000000" pitchFamily="18" charset="-120"/>
              </a:rPr>
              <a:pPr algn="r" eaLnBrk="1" hangingPunct="1">
                <a:buSzPct val="100000"/>
              </a:pPr>
              <a:t>8</a:t>
            </a:fld>
            <a:endParaRPr lang="en-US" altLang="en-US" sz="1200">
              <a:solidFill>
                <a:srgbClr val="000000"/>
              </a:solidFill>
              <a:latin typeface="Times New Roman" panose="02020603050405020304" pitchFamily="18" charset="0"/>
              <a:ea typeface="PMingLiU" panose="02020500000000000000" pitchFamily="18" charset="-120"/>
            </a:endParaRPr>
          </a:p>
        </p:txBody>
      </p:sp>
      <p:sp>
        <p:nvSpPr>
          <p:cNvPr id="86020" name="Rectangle 2"/>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6021" name="Rectangle 3"/>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latin typeface="Calibri" panose="020F0502020204030204" pitchFamily="34" charset="0"/>
              <a:ea typeface="PMingLiU" panose="02020500000000000000" pitchFamily="18" charset="-120"/>
            </a:endParaRPr>
          </a:p>
        </p:txBody>
      </p:sp>
    </p:spTree>
    <p:extLst>
      <p:ext uri="{BB962C8B-B14F-4D97-AF65-F5344CB8AC3E}">
        <p14:creationId xmlns:p14="http://schemas.microsoft.com/office/powerpoint/2010/main" val="110675954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7698"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BCF33315-083B-4002-8DCF-86070F50928C}" type="slidenum">
              <a:rPr lang="en-US" altLang="en-US" smtClean="0">
                <a:solidFill>
                  <a:srgbClr val="000000"/>
                </a:solidFill>
                <a:latin typeface="Calibri" panose="020F0502020204030204" pitchFamily="34" charset="0"/>
              </a:rPr>
              <a:pPr/>
              <a:t>80</a:t>
            </a:fld>
            <a:endParaRPr lang="en-US" altLang="en-US">
              <a:solidFill>
                <a:srgbClr val="000000"/>
              </a:solidFill>
              <a:latin typeface="Calibri" panose="020F0502020204030204" pitchFamily="34" charset="0"/>
            </a:endParaRPr>
          </a:p>
        </p:txBody>
      </p:sp>
      <p:sp>
        <p:nvSpPr>
          <p:cNvPr id="157699"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7700" name="Rectangle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77777659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9746"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E7D0678B-A34B-45EA-B3D1-4C2EF83DEB44}" type="slidenum">
              <a:rPr lang="en-US" altLang="en-US" smtClean="0">
                <a:solidFill>
                  <a:srgbClr val="000000"/>
                </a:solidFill>
                <a:latin typeface="Calibri" panose="020F0502020204030204" pitchFamily="34" charset="0"/>
              </a:rPr>
              <a:pPr/>
              <a:t>81</a:t>
            </a:fld>
            <a:endParaRPr lang="en-US" altLang="en-US">
              <a:solidFill>
                <a:srgbClr val="000000"/>
              </a:solidFill>
              <a:latin typeface="Calibri" panose="020F0502020204030204" pitchFamily="34" charset="0"/>
            </a:endParaRPr>
          </a:p>
        </p:txBody>
      </p:sp>
      <p:sp>
        <p:nvSpPr>
          <p:cNvPr id="159747"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9748" name="Rectangle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0291074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8178"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E9C9614D-F7E1-480C-9BBA-81AFD45C4515}" type="slidenum">
              <a:rPr lang="en-US" altLang="en-US" smtClean="0">
                <a:solidFill>
                  <a:srgbClr val="000000"/>
                </a:solidFill>
                <a:latin typeface="Calibri" panose="020F0502020204030204" pitchFamily="34" charset="0"/>
              </a:rPr>
              <a:pPr/>
              <a:t>82</a:t>
            </a:fld>
            <a:endParaRPr lang="en-US" altLang="en-US">
              <a:solidFill>
                <a:srgbClr val="000000"/>
              </a:solidFill>
              <a:latin typeface="Calibri" panose="020F0502020204030204" pitchFamily="34" charset="0"/>
            </a:endParaRPr>
          </a:p>
        </p:txBody>
      </p:sp>
      <p:sp>
        <p:nvSpPr>
          <p:cNvPr id="178179"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8180" name="Text Box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Load control is concerned with determining the number of processes that will be resident</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in main memory, which has been referred to as the multiprogramming level. The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load control policy is critical in effective memory management. If too few processes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are resident at any one time, then there will be many occasions when all processes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are blocked, and much time will be spent in swapping. On the other hand, if too</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many processes are resident, then, on average, the size of the resident set of each</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process will be inadequate and frequent faulting will occur. The result is thrashing.</a:t>
            </a:r>
          </a:p>
        </p:txBody>
      </p:sp>
      <p:sp>
        <p:nvSpPr>
          <p:cNvPr id="178181"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r" eaLnBrk="1" hangingPunct="1">
              <a:buSzPct val="100000"/>
            </a:pPr>
            <a:fld id="{4489526E-05D9-4079-849B-9A35EEBE305B}" type="slidenum">
              <a:rPr lang="en-US" altLang="en-US" sz="1200">
                <a:solidFill>
                  <a:srgbClr val="000000"/>
                </a:solidFill>
                <a:latin typeface="Calibri" panose="020F0502020204030204" pitchFamily="34" charset="0"/>
                <a:cs typeface="Arial" panose="020B0604020202020204" pitchFamily="34" charset="0"/>
              </a:rPr>
              <a:pPr algn="r" eaLnBrk="1" hangingPunct="1">
                <a:buSzPct val="100000"/>
              </a:pPr>
              <a:t>82</a:t>
            </a:fld>
            <a:endParaRPr lang="en-US" altLang="en-US" sz="120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401562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0226"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E987C871-7AAA-4A44-A67C-1B1C2AE03A2F}" type="slidenum">
              <a:rPr lang="en-US" altLang="en-US" smtClean="0">
                <a:solidFill>
                  <a:srgbClr val="000000"/>
                </a:solidFill>
                <a:latin typeface="Calibri" panose="020F0502020204030204" pitchFamily="34" charset="0"/>
              </a:rPr>
              <a:pPr/>
              <a:t>83</a:t>
            </a:fld>
            <a:endParaRPr lang="en-US" altLang="en-US">
              <a:solidFill>
                <a:srgbClr val="000000"/>
              </a:solidFill>
              <a:latin typeface="Calibri" panose="020F0502020204030204" pitchFamily="34" charset="0"/>
            </a:endParaRPr>
          </a:p>
        </p:txBody>
      </p:sp>
      <p:sp>
        <p:nvSpPr>
          <p:cNvPr id="180227"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0228" name="Text Box 2"/>
          <p:cNvSpPr>
            <a:spLocks noGrp="1" noChangeArrowheads="1"/>
          </p:cNvSpPr>
          <p:nvPr>
            <p:ph type="body" idx="1"/>
          </p:nvPr>
        </p:nvSpPr>
        <p:spPr>
          <a:xfrm>
            <a:off x="685800" y="4343400"/>
            <a:ext cx="5486400" cy="5064125"/>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If the degree of multiprogramming is to be reduced, one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or more of the currently resident processes must be suspended (swapped out).</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[CARR84] lists six possibilities: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latin typeface="Calibri" panose="020F0502020204030204" pitchFamily="34" charset="0"/>
            </a:endParaRP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 </a:t>
            </a:r>
            <a:r>
              <a:rPr lang="en-US" altLang="en-US" b="1">
                <a:latin typeface="Calibri" panose="020F0502020204030204" pitchFamily="34" charset="0"/>
              </a:rPr>
              <a:t>Lowest-priority process: This implements a scheduling policy decision and is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unrelated to performance issues.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 </a:t>
            </a:r>
            <a:r>
              <a:rPr lang="en-US" altLang="en-US" b="1">
                <a:latin typeface="Calibri" panose="020F0502020204030204" pitchFamily="34" charset="0"/>
              </a:rPr>
              <a:t>Faulting process: The reasoning is that there is a greater probability that the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faulting task does not have its working set resident, and performance would</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suffer least by suspending it. In addition, this choice has an immediate payoff</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because it blocks a process that is about to be blocked anyway and it eliminates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the overhead of a page replacement and I/O operation.</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 </a:t>
            </a:r>
            <a:r>
              <a:rPr lang="en-US" altLang="en-US" b="1">
                <a:latin typeface="Calibri" panose="020F0502020204030204" pitchFamily="34" charset="0"/>
              </a:rPr>
              <a:t>Last process activated: This is the process least likely to have its working set</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resident.</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 </a:t>
            </a:r>
            <a:r>
              <a:rPr lang="en-US" altLang="en-US" b="1">
                <a:latin typeface="Calibri" panose="020F0502020204030204" pitchFamily="34" charset="0"/>
              </a:rPr>
              <a:t>Process with the smallest resident set: This will require the least future effort</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to reload. However, it penalizes programs with strong locality.</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 </a:t>
            </a:r>
            <a:r>
              <a:rPr lang="en-US" altLang="en-US" b="1">
                <a:latin typeface="Calibri" panose="020F0502020204030204" pitchFamily="34" charset="0"/>
              </a:rPr>
              <a:t>Largest process: This obtains the most free frames in an overcommitted</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memory, making additional deactivations unlikely soon.</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 </a:t>
            </a:r>
            <a:r>
              <a:rPr lang="en-US" altLang="en-US" b="1">
                <a:latin typeface="Calibri" panose="020F0502020204030204" pitchFamily="34" charset="0"/>
              </a:rPr>
              <a:t>Process with the largest remaining execution window: In most process scheduling</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schemes, a process may only run for a certain quantum of time before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being interrupted and placed at the end of the Ready queue. This approximates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a shortest-processing-time-first scheduling discipline.</a:t>
            </a:r>
          </a:p>
        </p:txBody>
      </p:sp>
      <p:sp>
        <p:nvSpPr>
          <p:cNvPr id="180229"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r" eaLnBrk="1" hangingPunct="1">
              <a:buSzPct val="100000"/>
            </a:pPr>
            <a:fld id="{A3722085-BC72-44BF-A9C2-BD4A3965DCFD}" type="slidenum">
              <a:rPr lang="en-US" altLang="en-US" sz="1200">
                <a:solidFill>
                  <a:srgbClr val="000000"/>
                </a:solidFill>
                <a:latin typeface="Calibri" panose="020F0502020204030204" pitchFamily="34" charset="0"/>
                <a:cs typeface="Arial" panose="020B0604020202020204" pitchFamily="34" charset="0"/>
              </a:rPr>
              <a:pPr algn="r" eaLnBrk="1" hangingPunct="1">
                <a:buSzPct val="100000"/>
              </a:pPr>
              <a:t>83</a:t>
            </a:fld>
            <a:endParaRPr lang="en-US" altLang="en-US" sz="120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0966894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2274"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7ECDE5AB-A170-4E39-B13D-651B9F848BDD}" type="slidenum">
              <a:rPr lang="en-US" altLang="en-US" smtClean="0">
                <a:solidFill>
                  <a:srgbClr val="000000"/>
                </a:solidFill>
                <a:latin typeface="Calibri" panose="020F0502020204030204" pitchFamily="34" charset="0"/>
              </a:rPr>
              <a:pPr/>
              <a:t>84</a:t>
            </a:fld>
            <a:endParaRPr lang="en-US" altLang="en-US">
              <a:solidFill>
                <a:srgbClr val="000000"/>
              </a:solidFill>
              <a:latin typeface="Calibri" panose="020F0502020204030204" pitchFamily="34" charset="0"/>
            </a:endParaRPr>
          </a:p>
        </p:txBody>
      </p:sp>
      <p:sp>
        <p:nvSpPr>
          <p:cNvPr id="182275"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2276" name="Text Box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Because UNIX is intended to be machine independent, its memory management</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scheme will vary from one system to the next. Earlier versions of UNIX simply used</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variable partitioning with no virtual memory scheme. Current implementations of</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UNIX and Solaris make use of paged virtual memory.</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latin typeface="Calibri" panose="020F0502020204030204" pitchFamily="34" charset="0"/>
            </a:endParaRP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In SVR4 and Solaris, there are actually two separate memory management</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schemes. </a:t>
            </a:r>
          </a:p>
        </p:txBody>
      </p:sp>
      <p:sp>
        <p:nvSpPr>
          <p:cNvPr id="182277"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r" eaLnBrk="1" hangingPunct="1">
              <a:buSzPct val="100000"/>
            </a:pPr>
            <a:fld id="{42B96CDB-88CE-4098-965C-AB70BFB26D22}" type="slidenum">
              <a:rPr lang="en-US" altLang="en-US" sz="1200">
                <a:solidFill>
                  <a:srgbClr val="000000"/>
                </a:solidFill>
                <a:latin typeface="Calibri" panose="020F0502020204030204" pitchFamily="34" charset="0"/>
                <a:cs typeface="Arial" panose="020B0604020202020204" pitchFamily="34" charset="0"/>
              </a:rPr>
              <a:pPr algn="r" eaLnBrk="1" hangingPunct="1">
                <a:buSzPct val="100000"/>
              </a:pPr>
              <a:t>84</a:t>
            </a:fld>
            <a:endParaRPr lang="en-US" altLang="en-US" sz="120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84050837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22"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808C088E-DB53-467A-BB66-C21BE5E01199}" type="slidenum">
              <a:rPr lang="en-US" altLang="en-US" smtClean="0">
                <a:solidFill>
                  <a:srgbClr val="000000"/>
                </a:solidFill>
                <a:latin typeface="Calibri" panose="020F0502020204030204" pitchFamily="34" charset="0"/>
              </a:rPr>
              <a:pPr/>
              <a:t>85</a:t>
            </a:fld>
            <a:endParaRPr lang="en-US" altLang="en-US">
              <a:solidFill>
                <a:srgbClr val="000000"/>
              </a:solidFill>
              <a:latin typeface="Calibri" panose="020F0502020204030204" pitchFamily="34" charset="0"/>
            </a:endParaRPr>
          </a:p>
        </p:txBody>
      </p:sp>
      <p:sp>
        <p:nvSpPr>
          <p:cNvPr id="184323"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4324" name="Text Box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The </a:t>
            </a:r>
            <a:r>
              <a:rPr lang="en-US" altLang="en-US" b="1">
                <a:latin typeface="Calibri" panose="020F0502020204030204" pitchFamily="34" charset="0"/>
              </a:rPr>
              <a:t>paging system </a:t>
            </a:r>
            <a:r>
              <a:rPr lang="en-US" altLang="en-US">
                <a:latin typeface="Calibri" panose="020F0502020204030204" pitchFamily="34" charset="0"/>
              </a:rPr>
              <a:t>provides a virtual memory capability that allocates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page frames in main memory to processes and also allocates page frames to disk</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block buffers. Although this is an effective memory management scheme for user</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processes and disk I/O, a paged virtual memory scheme is less suited to managing</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the memory allocation for the kernel. For this latter purpose, a </a:t>
            </a:r>
            <a:r>
              <a:rPr lang="en-US" altLang="en-US" b="1">
                <a:latin typeface="Calibri" panose="020F0502020204030204" pitchFamily="34" charset="0"/>
              </a:rPr>
              <a:t>kernel memory</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b="1">
                <a:latin typeface="Calibri" panose="020F0502020204030204" pitchFamily="34" charset="0"/>
              </a:rPr>
              <a:t>allocator </a:t>
            </a:r>
            <a:r>
              <a:rPr lang="en-US" altLang="en-US">
                <a:latin typeface="Calibri" panose="020F0502020204030204" pitchFamily="34" charset="0"/>
              </a:rPr>
              <a:t>is used.</a:t>
            </a:r>
          </a:p>
        </p:txBody>
      </p:sp>
      <p:sp>
        <p:nvSpPr>
          <p:cNvPr id="184325"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r" eaLnBrk="1" hangingPunct="1">
              <a:buSzPct val="100000"/>
            </a:pPr>
            <a:fld id="{C446526D-A1AF-4541-A7F9-E5BE0A7291BF}" type="slidenum">
              <a:rPr lang="en-US" altLang="en-US" sz="1200">
                <a:solidFill>
                  <a:srgbClr val="000000"/>
                </a:solidFill>
                <a:latin typeface="Calibri" panose="020F0502020204030204" pitchFamily="34" charset="0"/>
                <a:cs typeface="Arial" panose="020B0604020202020204" pitchFamily="34" charset="0"/>
              </a:rPr>
              <a:pPr algn="r" eaLnBrk="1" hangingPunct="1">
                <a:buSzPct val="100000"/>
              </a:pPr>
              <a:t>85</a:t>
            </a:fld>
            <a:endParaRPr lang="en-US" altLang="en-US" sz="120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3537096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6370"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07C866B6-8F51-491C-82CC-4B80C16C5D5E}" type="slidenum">
              <a:rPr lang="en-US" altLang="en-US" smtClean="0">
                <a:solidFill>
                  <a:srgbClr val="000000"/>
                </a:solidFill>
                <a:latin typeface="Calibri" panose="020F0502020204030204" pitchFamily="34" charset="0"/>
              </a:rPr>
              <a:pPr/>
              <a:t>86</a:t>
            </a:fld>
            <a:endParaRPr lang="en-US" altLang="en-US">
              <a:solidFill>
                <a:srgbClr val="000000"/>
              </a:solidFill>
              <a:latin typeface="Calibri" panose="020F0502020204030204" pitchFamily="34" charset="0"/>
            </a:endParaRPr>
          </a:p>
        </p:txBody>
      </p:sp>
      <p:sp>
        <p:nvSpPr>
          <p:cNvPr id="186371"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6372" name="Text Box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NZ" altLang="en-US">
                <a:latin typeface="Calibri" panose="020F0502020204030204" pitchFamily="34" charset="0"/>
              </a:rPr>
              <a:t>The kernel generates and destroys small tables and buffers frequently during the course of execution, each of which requires dynamic memory allocation.</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NZ" altLang="en-US">
              <a:latin typeface="Calibri" panose="020F0502020204030204" pitchFamily="34" charset="0"/>
            </a:endParaRP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NZ" altLang="en-US">
                <a:latin typeface="Calibri" panose="020F0502020204030204" pitchFamily="34" charset="0"/>
              </a:rPr>
              <a:t>Examples include:</a:t>
            </a:r>
          </a:p>
          <a:p>
            <a:pPr marL="914400" lvl="1" indent="0">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NZ" altLang="en-US">
                <a:latin typeface="Calibri" panose="020F0502020204030204" pitchFamily="34" charset="0"/>
              </a:rPr>
              <a:t>• The pathname translation routing may allocate a buffer to copy a pathname from user space.</a:t>
            </a:r>
          </a:p>
          <a:p>
            <a:pPr marL="914400" lvl="1" indent="0">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NZ" altLang="en-US">
                <a:latin typeface="Calibri" panose="020F0502020204030204" pitchFamily="34" charset="0"/>
              </a:rPr>
              <a:t>• The allocb() routine allocates STREAMS buffers of arbitrary size.</a:t>
            </a:r>
          </a:p>
          <a:p>
            <a:pPr marL="914400" lvl="1" indent="0">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NZ" altLang="en-US">
                <a:latin typeface="Calibri" panose="020F0502020204030204" pitchFamily="34" charset="0"/>
              </a:rPr>
              <a:t>• Many UNIX implementations allocate zombie structures to retain exit status and resource usage information about deceased processes.</a:t>
            </a:r>
          </a:p>
          <a:p>
            <a:pPr marL="914400" lvl="1" indent="0">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NZ" altLang="en-US">
                <a:latin typeface="Calibri" panose="020F0502020204030204" pitchFamily="34" charset="0"/>
              </a:rPr>
              <a:t>• In SVR4 and Solaris, the kernel allocates many objects (such as proc structures, vnodes, and file descriptor blocks) dynamically when needed.</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NZ" altLang="en-US">
              <a:latin typeface="Calibri" panose="020F0502020204030204" pitchFamily="34" charset="0"/>
            </a:endParaRP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NZ" altLang="en-US">
                <a:latin typeface="Calibri" panose="020F0502020204030204" pitchFamily="34" charset="0"/>
              </a:rPr>
              <a:t>Most of these blocks are significantly smaller than the typical machine page size, </a:t>
            </a:r>
          </a:p>
          <a:p>
            <a:pPr marL="914400" lvl="1" indent="0">
              <a:spcBef>
                <a:spcPts val="450"/>
              </a:spcBef>
              <a:buFont typeface="Calibri" panose="020F050202020403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NZ" altLang="en-US">
                <a:latin typeface="Calibri" panose="020F0502020204030204" pitchFamily="34" charset="0"/>
              </a:rPr>
              <a:t> therefore the paging mechanism would be inefficient for dynamic kernel memory allocation.</a:t>
            </a:r>
          </a:p>
          <a:p>
            <a:pPr marL="914400" lvl="1" indent="0">
              <a:spcBef>
                <a:spcPts val="450"/>
              </a:spcBef>
              <a:buFont typeface="Calibri" panose="020F050202020403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NZ" altLang="en-US">
                <a:latin typeface="Calibri" panose="020F0502020204030204" pitchFamily="34" charset="0"/>
              </a:rPr>
              <a:t> For SVR4, a modification of the buddy system is used.</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NZ" altLang="en-US">
              <a:latin typeface="Calibri" panose="020F0502020204030204" pitchFamily="34" charset="0"/>
            </a:endParaRPr>
          </a:p>
        </p:txBody>
      </p:sp>
      <p:sp>
        <p:nvSpPr>
          <p:cNvPr id="186373"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r" eaLnBrk="1" hangingPunct="1">
              <a:buSzPct val="100000"/>
            </a:pPr>
            <a:fld id="{5E19BBA7-558A-4A51-AAA5-C15A3D731535}" type="slidenum">
              <a:rPr lang="en-US" altLang="en-US" sz="1200">
                <a:solidFill>
                  <a:srgbClr val="000000"/>
                </a:solidFill>
                <a:latin typeface="Calibri" panose="020F0502020204030204" pitchFamily="34" charset="0"/>
                <a:cs typeface="Arial" panose="020B0604020202020204" pitchFamily="34" charset="0"/>
              </a:rPr>
              <a:pPr algn="r" eaLnBrk="1" hangingPunct="1">
                <a:buSzPct val="100000"/>
              </a:pPr>
              <a:t>86</a:t>
            </a:fld>
            <a:endParaRPr lang="en-US" altLang="en-US" sz="120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50081168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a:xfrm>
            <a:off x="1144588" y="685800"/>
            <a:ext cx="4559300" cy="3419475"/>
          </a:xfrm>
          <a:ln/>
        </p:spPr>
      </p:sp>
      <p:sp>
        <p:nvSpPr>
          <p:cNvPr id="188419" name="Notes Placeholder 2"/>
          <p:cNvSpPr>
            <a:spLocks noGrp="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Linux shares many of the characteristics of the memory management schemes of</a:t>
            </a:r>
          </a:p>
          <a:p>
            <a:r>
              <a:rPr lang="en-US" altLang="en-US"/>
              <a:t>other UNIX implementations but has its own unique features. Overall, the Linux</a:t>
            </a:r>
          </a:p>
          <a:p>
            <a:r>
              <a:rPr lang="en-US" altLang="en-US"/>
              <a:t>memory management scheme is quite complex [DUBE98]. In this section, we give</a:t>
            </a:r>
          </a:p>
          <a:p>
            <a:r>
              <a:rPr lang="en-US" altLang="en-US"/>
              <a:t>a brief overview of the two main aspects of Linux memory management: process</a:t>
            </a:r>
          </a:p>
          <a:p>
            <a:r>
              <a:rPr lang="en-US" altLang="en-US"/>
              <a:t>virtual memory and kernel memory allocation.</a:t>
            </a:r>
            <a:endParaRPr lang="en-NZ" altLang="en-US"/>
          </a:p>
        </p:txBody>
      </p:sp>
      <p:sp>
        <p:nvSpPr>
          <p:cNvPr id="188420" name="Slide Number Placeholder 3"/>
          <p:cNvSpPr>
            <a:spLocks noGrp="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93A0F707-8CD3-43EB-8590-BF7AB8363982}" type="slidenum">
              <a:rPr lang="en-US" altLang="en-US" smtClean="0">
                <a:solidFill>
                  <a:srgbClr val="000000"/>
                </a:solidFill>
                <a:latin typeface="Calibri" panose="020F0502020204030204" pitchFamily="34" charset="0"/>
              </a:rPr>
              <a:pPr/>
              <a:t>87</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338457315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Image Placeholder 1"/>
          <p:cNvSpPr>
            <a:spLocks noGrp="1" noRot="1" noChangeAspect="1" noTextEdit="1"/>
          </p:cNvSpPr>
          <p:nvPr>
            <p:ph type="sldImg"/>
          </p:nvPr>
        </p:nvSpPr>
        <p:spPr>
          <a:xfrm>
            <a:off x="1144588" y="685800"/>
            <a:ext cx="4559300" cy="3419475"/>
          </a:xfrm>
          <a:ln/>
        </p:spPr>
      </p:sp>
      <p:sp>
        <p:nvSpPr>
          <p:cNvPr id="190467" name="Notes Placeholder 2"/>
          <p:cNvSpPr>
            <a:spLocks noGrp="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Linux makes use of a three-level page table</a:t>
            </a:r>
          </a:p>
          <a:p>
            <a:r>
              <a:rPr lang="en-US" altLang="en-US"/>
              <a:t>structure, consisting of the following types of tables (each individual table is the size</a:t>
            </a:r>
          </a:p>
          <a:p>
            <a:r>
              <a:rPr lang="en-US" altLang="en-US"/>
              <a:t>of one page):</a:t>
            </a:r>
          </a:p>
          <a:p>
            <a:endParaRPr lang="en-US" altLang="en-US"/>
          </a:p>
          <a:p>
            <a:r>
              <a:rPr lang="en-US" altLang="en-US"/>
              <a:t>• Page directory: An active process has a single page directory that is the size</a:t>
            </a:r>
          </a:p>
          <a:p>
            <a:r>
              <a:rPr lang="en-US" altLang="en-US"/>
              <a:t>of one page. Each entry in the page directory points to one page of the page</a:t>
            </a:r>
          </a:p>
          <a:p>
            <a:r>
              <a:rPr lang="en-US" altLang="en-US"/>
              <a:t>middle directory. The page directory must be in main memory for an active</a:t>
            </a:r>
          </a:p>
          <a:p>
            <a:r>
              <a:rPr lang="en-US" altLang="en-US"/>
              <a:t>process.</a:t>
            </a:r>
          </a:p>
          <a:p>
            <a:endParaRPr lang="en-US" altLang="en-US"/>
          </a:p>
          <a:p>
            <a:r>
              <a:rPr lang="en-US" altLang="en-US"/>
              <a:t>Page middle directory: The page middle directory may span multiple pages.</a:t>
            </a:r>
          </a:p>
          <a:p>
            <a:r>
              <a:rPr lang="en-US" altLang="en-US"/>
              <a:t>Each entry in the page middle directory points to one page in the page table.</a:t>
            </a:r>
          </a:p>
          <a:p>
            <a:endParaRPr lang="en-US" altLang="en-US"/>
          </a:p>
          <a:p>
            <a:r>
              <a:rPr lang="en-US" altLang="en-US"/>
              <a:t>• Page table: The page table may also span multiple pages. Each page table</a:t>
            </a:r>
          </a:p>
          <a:p>
            <a:r>
              <a:rPr lang="en-US" altLang="en-US"/>
              <a:t>entry refers to one virtual page of the process.</a:t>
            </a:r>
            <a:endParaRPr lang="en-NZ" altLang="en-US"/>
          </a:p>
        </p:txBody>
      </p:sp>
      <p:sp>
        <p:nvSpPr>
          <p:cNvPr id="190468" name="Slide Number Placeholder 3"/>
          <p:cNvSpPr>
            <a:spLocks noGrp="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DECA4219-154D-4FDA-8396-5D90E96E376F}" type="slidenum">
              <a:rPr lang="en-US" altLang="en-US" smtClean="0">
                <a:solidFill>
                  <a:srgbClr val="000000"/>
                </a:solidFill>
                <a:latin typeface="Calibri" panose="020F0502020204030204" pitchFamily="34" charset="0"/>
              </a:rPr>
              <a:pPr/>
              <a:t>88</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13203416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Slide Image Placeholder 1"/>
          <p:cNvSpPr>
            <a:spLocks noGrp="1" noRot="1" noChangeAspect="1" noTextEdit="1"/>
          </p:cNvSpPr>
          <p:nvPr>
            <p:ph type="sldImg"/>
          </p:nvPr>
        </p:nvSpPr>
        <p:spPr>
          <a:xfrm>
            <a:off x="1144588" y="685800"/>
            <a:ext cx="4559300" cy="3419475"/>
          </a:xfrm>
          <a:ln/>
        </p:spPr>
      </p:sp>
      <p:sp>
        <p:nvSpPr>
          <p:cNvPr id="192515" name="Notes Placeholder 2"/>
          <p:cNvSpPr>
            <a:spLocks noGrp="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To use this three-level page table structure, a virtual address in Linux is viewed</a:t>
            </a:r>
          </a:p>
          <a:p>
            <a:r>
              <a:rPr lang="en-US" altLang="en-US"/>
              <a:t>as consisting of four fields ( Figure 8.23 ). The leftmost (most significant) field is used</a:t>
            </a:r>
          </a:p>
          <a:p>
            <a:r>
              <a:rPr lang="en-US" altLang="en-US"/>
              <a:t>as an index into the page directory. The next field serves as an index into the page</a:t>
            </a:r>
          </a:p>
          <a:p>
            <a:r>
              <a:rPr lang="en-US" altLang="en-US"/>
              <a:t>middle directory. The third field serves as an index into the page table. The fourth</a:t>
            </a:r>
          </a:p>
          <a:p>
            <a:r>
              <a:rPr lang="en-US" altLang="en-US"/>
              <a:t>field gives the offset within the selected page of memory.</a:t>
            </a:r>
          </a:p>
          <a:p>
            <a:endParaRPr lang="en-US" altLang="en-US"/>
          </a:p>
          <a:p>
            <a:r>
              <a:rPr lang="en-US" altLang="en-US"/>
              <a:t>The Linux page table structure is platform independent and was designed to</a:t>
            </a:r>
          </a:p>
          <a:p>
            <a:r>
              <a:rPr lang="en-US" altLang="en-US"/>
              <a:t>accommodate the 64-bit Alpha processor, which provides hardware support for</a:t>
            </a:r>
          </a:p>
          <a:p>
            <a:r>
              <a:rPr lang="en-US" altLang="en-US"/>
              <a:t>three levels of paging. With 64-bit addresses, the use of only two levels of pages on</a:t>
            </a:r>
          </a:p>
          <a:p>
            <a:r>
              <a:rPr lang="en-US" altLang="en-US"/>
              <a:t>the Alpha would result in very large page tables and directories. The 32-bit Pentium/</a:t>
            </a:r>
          </a:p>
          <a:p>
            <a:r>
              <a:rPr lang="en-US" altLang="en-US"/>
              <a:t>x86 architecture has a two-level hardware paging mechanism. The Linux software</a:t>
            </a:r>
          </a:p>
          <a:p>
            <a:r>
              <a:rPr lang="en-US" altLang="en-US"/>
              <a:t>accommodates the two-level scheme by defining the size of the page middle directory</a:t>
            </a:r>
          </a:p>
          <a:p>
            <a:r>
              <a:rPr lang="en-US" altLang="en-US"/>
              <a:t>as one. Note that all references to an extra level of indirection are optimized</a:t>
            </a:r>
          </a:p>
          <a:p>
            <a:r>
              <a:rPr lang="en-US" altLang="en-US"/>
              <a:t>away at compile time, not at run time. Therefore, there is no performance overhead</a:t>
            </a:r>
          </a:p>
          <a:p>
            <a:r>
              <a:rPr lang="en-US" altLang="en-US"/>
              <a:t>for using generic three-level design on platforms which support only two levels in</a:t>
            </a:r>
          </a:p>
          <a:p>
            <a:r>
              <a:rPr lang="en-US" altLang="en-US"/>
              <a:t>hardware.</a:t>
            </a:r>
          </a:p>
        </p:txBody>
      </p:sp>
      <p:sp>
        <p:nvSpPr>
          <p:cNvPr id="192516" name="Slide Number Placeholder 3"/>
          <p:cNvSpPr>
            <a:spLocks noGrp="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19885770-16BF-426E-82B3-87335B91C965}" type="slidenum">
              <a:rPr lang="en-US" altLang="en-US" smtClean="0">
                <a:solidFill>
                  <a:srgbClr val="000000"/>
                </a:solidFill>
                <a:latin typeface="Calibri" panose="020F0502020204030204" pitchFamily="34" charset="0"/>
              </a:rPr>
              <a:pPr/>
              <a:t>89</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1042658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xfrm>
            <a:off x="1144588" y="685800"/>
            <a:ext cx="4559300" cy="3419475"/>
          </a:xfrm>
          <a:ln/>
        </p:spPr>
      </p:sp>
      <p:sp>
        <p:nvSpPr>
          <p:cNvPr id="49155" name="Notes Placeholder 2"/>
          <p:cNvSpPr>
            <a:spLocks noGrp="1"/>
          </p:cNvSpPr>
          <p:nvPr>
            <p:ph type="body" idx="1"/>
          </p:nvPr>
        </p:nvSpPr>
        <p:spPr>
          <a:noFill/>
          <a:extLst>
            <a:ext uri="{91240B29-F687-4F45-9708-019B960494DF}">
              <a14:hiddenLine xmlns:a14="http://schemas.microsoft.com/office/drawing/2010/main" w="9525">
                <a:solidFill>
                  <a:srgbClr val="808080"/>
                </a:solidFill>
                <a:miter lim="800000"/>
                <a:headEnd/>
                <a:tailEnd/>
              </a14:hiddenLine>
            </a:ext>
          </a:extLst>
        </p:spPr>
        <p:txBody>
          <a:bodyPr/>
          <a:lstStyle/>
          <a:p>
            <a:pPr>
              <a:lnSpc>
                <a:spcPct val="90000"/>
              </a:lnSpc>
            </a:pPr>
            <a:r>
              <a:rPr lang="en-US" altLang="en-US">
                <a:latin typeface="Calibri" panose="020F0502020204030204" pitchFamily="34" charset="0"/>
              </a:rPr>
              <a:t>With dynamic mapping hardware available, the next logical step was to</a:t>
            </a:r>
          </a:p>
          <a:p>
            <a:pPr>
              <a:lnSpc>
                <a:spcPct val="90000"/>
              </a:lnSpc>
            </a:pPr>
            <a:r>
              <a:rPr lang="en-US" altLang="en-US">
                <a:latin typeface="Calibri" panose="020F0502020204030204" pitchFamily="34" charset="0"/>
              </a:rPr>
              <a:t>eliminate the requirement that all pages of a process reside in main memory simultaneously.</a:t>
            </a:r>
          </a:p>
          <a:p>
            <a:pPr>
              <a:lnSpc>
                <a:spcPct val="90000"/>
              </a:lnSpc>
            </a:pPr>
            <a:r>
              <a:rPr lang="en-US" altLang="en-US">
                <a:latin typeface="Calibri" panose="020F0502020204030204" pitchFamily="34" charset="0"/>
              </a:rPr>
              <a:t>All the pages of a process are maintained on disk. When a process is</a:t>
            </a:r>
          </a:p>
          <a:p>
            <a:pPr>
              <a:lnSpc>
                <a:spcPct val="90000"/>
              </a:lnSpc>
            </a:pPr>
            <a:r>
              <a:rPr lang="en-US" altLang="en-US">
                <a:latin typeface="Calibri" panose="020F0502020204030204" pitchFamily="34" charset="0"/>
              </a:rPr>
              <a:t>executing, some of its pages are in main memory. If reference is made to a page</a:t>
            </a:r>
          </a:p>
          <a:p>
            <a:pPr>
              <a:lnSpc>
                <a:spcPct val="90000"/>
              </a:lnSpc>
            </a:pPr>
            <a:r>
              <a:rPr lang="en-US" altLang="en-US">
                <a:latin typeface="Calibri" panose="020F0502020204030204" pitchFamily="34" charset="0"/>
              </a:rPr>
              <a:t>that is not in main memory, the memory management hardware detects this and</a:t>
            </a:r>
          </a:p>
          <a:p>
            <a:pPr>
              <a:lnSpc>
                <a:spcPct val="90000"/>
              </a:lnSpc>
            </a:pPr>
            <a:r>
              <a:rPr lang="en-US" altLang="en-US">
                <a:latin typeface="Calibri" panose="020F0502020204030204" pitchFamily="34" charset="0"/>
              </a:rPr>
              <a:t>arranges for the missing page to be loaded. Such a scheme is referred to as </a:t>
            </a:r>
            <a:r>
              <a:rPr lang="en-US" altLang="en-US" b="1">
                <a:latin typeface="Calibri" panose="020F0502020204030204" pitchFamily="34" charset="0"/>
              </a:rPr>
              <a:t>virtual</a:t>
            </a:r>
          </a:p>
          <a:p>
            <a:pPr>
              <a:lnSpc>
                <a:spcPct val="90000"/>
              </a:lnSpc>
            </a:pPr>
            <a:r>
              <a:rPr lang="en-US" altLang="en-US" b="1">
                <a:latin typeface="Calibri" panose="020F0502020204030204" pitchFamily="34" charset="0"/>
              </a:rPr>
              <a:t>memory and is depicted in Figure 2.9 .</a:t>
            </a:r>
          </a:p>
          <a:p>
            <a:pPr>
              <a:lnSpc>
                <a:spcPct val="90000"/>
              </a:lnSpc>
            </a:pPr>
            <a:endParaRPr lang="en-US" altLang="en-US" b="1">
              <a:latin typeface="Calibri" panose="020F0502020204030204" pitchFamily="34" charset="0"/>
            </a:endParaRPr>
          </a:p>
          <a:p>
            <a:pPr>
              <a:lnSpc>
                <a:spcPct val="90000"/>
              </a:lnSpc>
            </a:pPr>
            <a:r>
              <a:rPr lang="en-US" altLang="en-US">
                <a:latin typeface="Calibri" panose="020F0502020204030204" pitchFamily="34" charset="0"/>
              </a:rPr>
              <a:t>The processor hardware, together with the OS, provides the user with a</a:t>
            </a:r>
          </a:p>
          <a:p>
            <a:pPr>
              <a:lnSpc>
                <a:spcPct val="90000"/>
              </a:lnSpc>
            </a:pPr>
            <a:r>
              <a:rPr lang="ja-JP" altLang="en-US">
                <a:latin typeface="Calibri" panose="020F0502020204030204" pitchFamily="34" charset="0"/>
              </a:rPr>
              <a:t>“</a:t>
            </a:r>
            <a:r>
              <a:rPr lang="en-US" altLang="ja-JP">
                <a:latin typeface="Calibri" panose="020F0502020204030204" pitchFamily="34" charset="0"/>
              </a:rPr>
              <a:t>virtual processor</a:t>
            </a:r>
            <a:r>
              <a:rPr lang="ja-JP" altLang="en-US">
                <a:latin typeface="Calibri" panose="020F0502020204030204" pitchFamily="34" charset="0"/>
              </a:rPr>
              <a:t>”</a:t>
            </a:r>
            <a:r>
              <a:rPr lang="en-US" altLang="ja-JP">
                <a:latin typeface="Calibri" panose="020F0502020204030204" pitchFamily="34" charset="0"/>
              </a:rPr>
              <a:t> that has access to a virtual memory. This memory may be a</a:t>
            </a:r>
          </a:p>
          <a:p>
            <a:pPr>
              <a:lnSpc>
                <a:spcPct val="90000"/>
              </a:lnSpc>
            </a:pPr>
            <a:r>
              <a:rPr lang="en-US" altLang="en-US">
                <a:latin typeface="Calibri" panose="020F0502020204030204" pitchFamily="34" charset="0"/>
              </a:rPr>
              <a:t>linear address space or a collection of segments, which are variable-length blocks</a:t>
            </a:r>
          </a:p>
          <a:p>
            <a:pPr>
              <a:lnSpc>
                <a:spcPct val="90000"/>
              </a:lnSpc>
            </a:pPr>
            <a:r>
              <a:rPr lang="en-US" altLang="en-US">
                <a:latin typeface="Calibri" panose="020F0502020204030204" pitchFamily="34" charset="0"/>
              </a:rPr>
              <a:t>of contiguous addresses. In either case, programming language instructions can</a:t>
            </a:r>
          </a:p>
          <a:p>
            <a:pPr>
              <a:lnSpc>
                <a:spcPct val="90000"/>
              </a:lnSpc>
            </a:pPr>
            <a:r>
              <a:rPr lang="en-US" altLang="en-US">
                <a:latin typeface="Calibri" panose="020F0502020204030204" pitchFamily="34" charset="0"/>
              </a:rPr>
              <a:t>reference program and data locations in the virtual memory area. Process isolation</a:t>
            </a:r>
          </a:p>
          <a:p>
            <a:pPr>
              <a:lnSpc>
                <a:spcPct val="90000"/>
              </a:lnSpc>
            </a:pPr>
            <a:r>
              <a:rPr lang="en-US" altLang="en-US">
                <a:latin typeface="Calibri" panose="020F0502020204030204" pitchFamily="34" charset="0"/>
              </a:rPr>
              <a:t>can be achieved by giving each process a unique, nonoverlapping virtual memory.</a:t>
            </a:r>
          </a:p>
          <a:p>
            <a:pPr>
              <a:lnSpc>
                <a:spcPct val="90000"/>
              </a:lnSpc>
            </a:pPr>
            <a:r>
              <a:rPr lang="en-US" altLang="en-US">
                <a:latin typeface="Calibri" panose="020F0502020204030204" pitchFamily="34" charset="0"/>
              </a:rPr>
              <a:t>Memory sharing can be achieved by overlapping portions of two virtual memory</a:t>
            </a:r>
          </a:p>
          <a:p>
            <a:pPr>
              <a:lnSpc>
                <a:spcPct val="90000"/>
              </a:lnSpc>
            </a:pPr>
            <a:r>
              <a:rPr lang="en-US" altLang="en-US">
                <a:latin typeface="Calibri" panose="020F0502020204030204" pitchFamily="34" charset="0"/>
              </a:rPr>
              <a:t>spaces. Files are maintained in a long-term store. Files and portions of files may be</a:t>
            </a:r>
          </a:p>
          <a:p>
            <a:pPr>
              <a:lnSpc>
                <a:spcPct val="90000"/>
              </a:lnSpc>
            </a:pPr>
            <a:r>
              <a:rPr lang="en-US" altLang="en-US">
                <a:latin typeface="Calibri" panose="020F0502020204030204" pitchFamily="34" charset="0"/>
              </a:rPr>
              <a:t>copied into the virtual memory for manipulation by programs.</a:t>
            </a:r>
            <a:endParaRPr lang="en-US" altLang="en-US" b="1">
              <a:latin typeface="Calibri" panose="020F0502020204030204" pitchFamily="34" charset="0"/>
            </a:endParaRPr>
          </a:p>
          <a:p>
            <a:pPr>
              <a:lnSpc>
                <a:spcPct val="90000"/>
              </a:lnSpc>
            </a:pPr>
            <a:endParaRPr lang="en-US" altLang="en-US">
              <a:latin typeface="Calibri" panose="020F0502020204030204" pitchFamily="34" charset="0"/>
            </a:endParaRPr>
          </a:p>
        </p:txBody>
      </p:sp>
      <p:sp>
        <p:nvSpPr>
          <p:cNvPr id="49156" name="Slide Number Placeholder 3"/>
          <p:cNvSpPr>
            <a:spLocks noGrp="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252F5E35-20A7-4040-8533-45A711E8CC80}" type="slidenum">
              <a:rPr lang="en-US" altLang="en-US" smtClean="0">
                <a:solidFill>
                  <a:srgbClr val="000000"/>
                </a:solidFill>
                <a:latin typeface="Calibri" panose="020F0502020204030204" pitchFamily="34" charset="0"/>
              </a:rPr>
              <a:pPr/>
              <a:t>13</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302843463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Image Placeholder 1"/>
          <p:cNvSpPr>
            <a:spLocks noGrp="1" noRot="1" noChangeAspect="1" noTextEdit="1"/>
          </p:cNvSpPr>
          <p:nvPr>
            <p:ph type="sldImg"/>
          </p:nvPr>
        </p:nvSpPr>
        <p:spPr>
          <a:xfrm>
            <a:off x="1144588" y="685800"/>
            <a:ext cx="4559300" cy="3419475"/>
          </a:xfrm>
          <a:ln/>
        </p:spPr>
      </p:sp>
      <p:sp>
        <p:nvSpPr>
          <p:cNvPr id="194563" name="Notes Placeholder 2"/>
          <p:cNvSpPr>
            <a:spLocks noGrp="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 Prior to Linux release 2.6.28, the Linux page</a:t>
            </a:r>
          </a:p>
          <a:p>
            <a:r>
              <a:rPr lang="en-US" altLang="en-US"/>
              <a:t>replacement algorithm was based on the clock algorithm described in Section 8.2 (see</a:t>
            </a:r>
          </a:p>
          <a:p>
            <a:r>
              <a:rPr lang="en-US" altLang="en-US"/>
              <a:t>Figure 8.15). In the simple clock algorithm, a use bit and a modify bit are associated</a:t>
            </a:r>
          </a:p>
          <a:p>
            <a:r>
              <a:rPr lang="en-US" altLang="en-US"/>
              <a:t>with each page in main memory. In the Linux scheme, the use bit was replaced with an</a:t>
            </a:r>
          </a:p>
          <a:p>
            <a:r>
              <a:rPr lang="en-US" altLang="en-US"/>
              <a:t>8-bit age variable. Each time that a page is accessed, the age variable is incremented.</a:t>
            </a:r>
          </a:p>
          <a:p>
            <a:r>
              <a:rPr lang="en-US" altLang="en-US"/>
              <a:t>In the background, Linux periodically sweeps through the global page pool and</a:t>
            </a:r>
          </a:p>
          <a:p>
            <a:r>
              <a:rPr lang="en-US" altLang="en-US"/>
              <a:t>decrements the age variable for each page as it rotates through all the pages in main</a:t>
            </a:r>
          </a:p>
          <a:p>
            <a:r>
              <a:rPr lang="en-US" altLang="en-US"/>
              <a:t>memory. A page with an age of 0 is an “old” page that has not been referenced in</a:t>
            </a:r>
          </a:p>
          <a:p>
            <a:r>
              <a:rPr lang="en-US" altLang="en-US"/>
              <a:t>some time and is the best candidate for replacement. The larger the value of age, the</a:t>
            </a:r>
          </a:p>
          <a:p>
            <a:r>
              <a:rPr lang="en-US" altLang="en-US"/>
              <a:t>more frequently a page has been used in recent times and the less eligible it is for</a:t>
            </a:r>
          </a:p>
          <a:p>
            <a:r>
              <a:rPr lang="en-US" altLang="en-US"/>
              <a:t>replacement. Thus, the Linux algorithm was a form of least frequently used policy.</a:t>
            </a:r>
            <a:endParaRPr lang="en-NZ" altLang="en-US"/>
          </a:p>
        </p:txBody>
      </p:sp>
      <p:sp>
        <p:nvSpPr>
          <p:cNvPr id="194564" name="Slide Number Placeholder 3"/>
          <p:cNvSpPr>
            <a:spLocks noGrp="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95DD46B4-2BDF-4CAC-A89C-195BEF580A51}" type="slidenum">
              <a:rPr lang="en-US" altLang="en-US" smtClean="0">
                <a:solidFill>
                  <a:srgbClr val="000000"/>
                </a:solidFill>
                <a:latin typeface="Calibri" panose="020F0502020204030204" pitchFamily="34" charset="0"/>
              </a:rPr>
              <a:pPr/>
              <a:t>90</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49471362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Image Placeholder 1"/>
          <p:cNvSpPr>
            <a:spLocks noGrp="1" noRot="1" noChangeAspect="1" noTextEdit="1"/>
          </p:cNvSpPr>
          <p:nvPr>
            <p:ph type="sldImg"/>
          </p:nvPr>
        </p:nvSpPr>
        <p:spPr>
          <a:xfrm>
            <a:off x="1144588" y="685800"/>
            <a:ext cx="4559300" cy="3419475"/>
          </a:xfrm>
          <a:ln/>
        </p:spPr>
      </p:sp>
      <p:sp>
        <p:nvSpPr>
          <p:cNvPr id="196611" name="Notes Placeholder 2"/>
          <p:cNvSpPr>
            <a:spLocks noGrp="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 Prior to Linux release 2.6.28, the Linux page</a:t>
            </a:r>
          </a:p>
          <a:p>
            <a:r>
              <a:rPr lang="en-US" altLang="en-US"/>
              <a:t>replacement algorithm was based on the clock algorithm described in Section 8.2 (see</a:t>
            </a:r>
          </a:p>
          <a:p>
            <a:r>
              <a:rPr lang="en-US" altLang="en-US"/>
              <a:t>Figure 8.15). In the simple clock algorithm, a use bit and a modify bit are associated</a:t>
            </a:r>
          </a:p>
          <a:p>
            <a:r>
              <a:rPr lang="en-US" altLang="en-US"/>
              <a:t>with each page in main memory. In the Linux scheme, the use bit was replaced with an</a:t>
            </a:r>
          </a:p>
          <a:p>
            <a:r>
              <a:rPr lang="en-US" altLang="en-US"/>
              <a:t>8-bit age variable. Each time that a page is accessed, the age variable is incremented.</a:t>
            </a:r>
          </a:p>
          <a:p>
            <a:r>
              <a:rPr lang="en-US" altLang="en-US"/>
              <a:t>In the background, Linux periodically sweeps through the global page pool and</a:t>
            </a:r>
          </a:p>
          <a:p>
            <a:r>
              <a:rPr lang="en-US" altLang="en-US"/>
              <a:t>decrements the age variable for each page as it rotates through all the pages in main</a:t>
            </a:r>
          </a:p>
          <a:p>
            <a:r>
              <a:rPr lang="en-US" altLang="en-US"/>
              <a:t>memory. A page with an age of 0 is an “old” page that has not been referenced in</a:t>
            </a:r>
          </a:p>
          <a:p>
            <a:r>
              <a:rPr lang="en-US" altLang="en-US"/>
              <a:t>some time and is the best candidate for replacement. The larger the value of age, the</a:t>
            </a:r>
          </a:p>
          <a:p>
            <a:r>
              <a:rPr lang="en-US" altLang="en-US"/>
              <a:t>more frequently a page has been used in recent times and the less eligible it is for</a:t>
            </a:r>
          </a:p>
          <a:p>
            <a:r>
              <a:rPr lang="en-US" altLang="en-US"/>
              <a:t>replacement. Thus, the Linux algorithm was a form of least frequently used policy.</a:t>
            </a:r>
            <a:endParaRPr lang="en-NZ" altLang="en-US"/>
          </a:p>
        </p:txBody>
      </p:sp>
      <p:sp>
        <p:nvSpPr>
          <p:cNvPr id="196612" name="Slide Number Placeholder 3"/>
          <p:cNvSpPr>
            <a:spLocks noGrp="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FB2712C1-A286-4893-B8BF-6041351E431A}" type="slidenum">
              <a:rPr lang="en-US" altLang="en-US" smtClean="0">
                <a:solidFill>
                  <a:srgbClr val="000000"/>
                </a:solidFill>
                <a:latin typeface="Calibri" panose="020F0502020204030204" pitchFamily="34" charset="0"/>
              </a:rPr>
              <a:pPr/>
              <a:t>91</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141788661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Slide Image Placeholder 1"/>
          <p:cNvSpPr>
            <a:spLocks noGrp="1" noRot="1" noChangeAspect="1" noTextEdit="1"/>
          </p:cNvSpPr>
          <p:nvPr>
            <p:ph type="sldImg"/>
          </p:nvPr>
        </p:nvSpPr>
        <p:spPr>
          <a:xfrm>
            <a:off x="1144588" y="685800"/>
            <a:ext cx="4559300" cy="3419475"/>
          </a:xfrm>
          <a:ln/>
        </p:spPr>
      </p:sp>
      <p:sp>
        <p:nvSpPr>
          <p:cNvPr id="198659" name="Notes Placeholder 2"/>
          <p:cNvSpPr>
            <a:spLocks noGrp="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 We can summarize the steps involved in page management as follows (Figure 8.24):</a:t>
            </a:r>
          </a:p>
          <a:p>
            <a:endParaRPr lang="en-US" altLang="en-US" dirty="0"/>
          </a:p>
          <a:p>
            <a:r>
              <a:rPr lang="en-US" altLang="en-US" dirty="0"/>
              <a:t>1.  The first time a page on the inactive list is accessed, the </a:t>
            </a:r>
            <a:r>
              <a:rPr lang="en-US" altLang="en-US" dirty="0" err="1"/>
              <a:t>PG_referenced</a:t>
            </a:r>
            <a:r>
              <a:rPr lang="en-US" altLang="en-US" dirty="0"/>
              <a:t> flag</a:t>
            </a:r>
          </a:p>
          <a:p>
            <a:r>
              <a:rPr lang="en-US" altLang="en-US" dirty="0"/>
              <a:t>is set.</a:t>
            </a:r>
          </a:p>
          <a:p>
            <a:endParaRPr lang="en-US" altLang="en-US" dirty="0"/>
          </a:p>
          <a:p>
            <a:r>
              <a:rPr lang="en-US" altLang="en-US" dirty="0"/>
              <a:t>2.  The next time that page is accessed, it is moved to the active list. That is, it</a:t>
            </a:r>
          </a:p>
          <a:p>
            <a:r>
              <a:rPr lang="en-US" altLang="en-US" dirty="0"/>
              <a:t>takes two accesses for a page to be declared active. More precisely, it takes two</a:t>
            </a:r>
          </a:p>
          <a:p>
            <a:r>
              <a:rPr lang="en-US" altLang="en-US" dirty="0"/>
              <a:t>accesses in different scans for a page to become active.</a:t>
            </a:r>
          </a:p>
          <a:p>
            <a:endParaRPr lang="en-US" altLang="en-US" dirty="0"/>
          </a:p>
          <a:p>
            <a:r>
              <a:rPr lang="en-US" altLang="en-US" dirty="0"/>
              <a:t>3.  If the second access doesn’t happen soon enough, </a:t>
            </a:r>
            <a:r>
              <a:rPr lang="en-US" altLang="en-US" dirty="0" err="1"/>
              <a:t>PG_referenced</a:t>
            </a:r>
            <a:r>
              <a:rPr lang="en-US" altLang="en-US" dirty="0"/>
              <a:t> is reset.</a:t>
            </a:r>
          </a:p>
          <a:p>
            <a:endParaRPr lang="en-US" altLang="en-US" dirty="0"/>
          </a:p>
          <a:p>
            <a:r>
              <a:rPr lang="en-US" altLang="en-US" dirty="0"/>
              <a:t>4.  Similarly, for active pages, two timeouts are required to move the page to the</a:t>
            </a:r>
          </a:p>
          <a:p>
            <a:r>
              <a:rPr lang="en-US" altLang="en-US" dirty="0"/>
              <a:t>inactive list.</a:t>
            </a:r>
          </a:p>
          <a:p>
            <a:endParaRPr lang="en-US" altLang="en-US" dirty="0"/>
          </a:p>
          <a:p>
            <a:r>
              <a:rPr lang="en-US" altLang="en-US" dirty="0"/>
              <a:t>Pages on the inactive list are then available for page replacement, using an</a:t>
            </a:r>
          </a:p>
          <a:p>
            <a:r>
              <a:rPr lang="en-US" altLang="en-US" dirty="0"/>
              <a:t>LRU type of algorithm.</a:t>
            </a:r>
          </a:p>
        </p:txBody>
      </p:sp>
      <p:sp>
        <p:nvSpPr>
          <p:cNvPr id="198660" name="Slide Number Placeholder 3"/>
          <p:cNvSpPr>
            <a:spLocks noGrp="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4DC22A83-0797-4CAC-8D62-98192A5C7A70}" type="slidenum">
              <a:rPr lang="en-US" altLang="en-US" smtClean="0">
                <a:solidFill>
                  <a:srgbClr val="000000"/>
                </a:solidFill>
                <a:latin typeface="Calibri" panose="020F0502020204030204" pitchFamily="34" charset="0"/>
              </a:rPr>
              <a:pPr/>
              <a:t>92</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16384698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Slide Image Placeholder 1"/>
          <p:cNvSpPr>
            <a:spLocks noGrp="1" noRot="1" noChangeAspect="1" noTextEdit="1"/>
          </p:cNvSpPr>
          <p:nvPr>
            <p:ph type="sldImg"/>
          </p:nvPr>
        </p:nvSpPr>
        <p:spPr>
          <a:xfrm>
            <a:off x="1144588" y="685800"/>
            <a:ext cx="4559300" cy="3419475"/>
          </a:xfrm>
          <a:ln/>
        </p:spPr>
      </p:sp>
      <p:sp>
        <p:nvSpPr>
          <p:cNvPr id="3" name="Notes Placeholder 2"/>
          <p:cNvSpPr>
            <a:spLocks noGrp="1"/>
          </p:cNvSpPr>
          <p:nvPr>
            <p:ph type="body" idx="1"/>
          </p:nvPr>
        </p:nvSpPr>
        <p:spPr/>
        <p:txBody>
          <a:bodyPr>
            <a:normAutofit fontScale="92500" lnSpcReduction="20000"/>
          </a:bodyPr>
          <a:lstStyle/>
          <a:p>
            <a:pPr>
              <a:defRPr/>
            </a:pPr>
            <a:r>
              <a:rPr lang="en-US" dirty="0">
                <a:ea typeface="ＭＳ Ｐゴシック" charset="0"/>
              </a:rPr>
              <a:t>The Linux kernel memory capability manages physical main memory page frames.</a:t>
            </a:r>
          </a:p>
          <a:p>
            <a:pPr>
              <a:defRPr/>
            </a:pPr>
            <a:r>
              <a:rPr lang="en-US" dirty="0">
                <a:ea typeface="ＭＳ Ｐゴシック" charset="0"/>
              </a:rPr>
              <a:t>Its primary function is to allocate and </a:t>
            </a:r>
            <a:r>
              <a:rPr lang="en-US" dirty="0" err="1">
                <a:ea typeface="ＭＳ Ｐゴシック" charset="0"/>
              </a:rPr>
              <a:t>deallocate</a:t>
            </a:r>
            <a:r>
              <a:rPr lang="en-US" dirty="0">
                <a:ea typeface="ＭＳ Ｐゴシック" charset="0"/>
              </a:rPr>
              <a:t> frames for particular uses. Possible</a:t>
            </a:r>
          </a:p>
          <a:p>
            <a:pPr>
              <a:defRPr/>
            </a:pPr>
            <a:r>
              <a:rPr lang="en-US" dirty="0">
                <a:ea typeface="ＭＳ Ｐゴシック" charset="0"/>
              </a:rPr>
              <a:t>owners of a frame include user-space processes (i.e., the frame is part of the virtual</a:t>
            </a:r>
          </a:p>
          <a:p>
            <a:pPr>
              <a:defRPr/>
            </a:pPr>
            <a:r>
              <a:rPr lang="en-US" dirty="0">
                <a:ea typeface="ＭＳ Ｐゴシック" charset="0"/>
              </a:rPr>
              <a:t>memory of a process that is currently resident in real memory), dynamically allocated</a:t>
            </a:r>
          </a:p>
          <a:p>
            <a:pPr>
              <a:defRPr/>
            </a:pPr>
            <a:r>
              <a:rPr lang="en-US" dirty="0">
                <a:ea typeface="ＭＳ Ｐゴシック" charset="0"/>
              </a:rPr>
              <a:t>kernel data, static kernel code, and the page cache. </a:t>
            </a:r>
          </a:p>
          <a:p>
            <a:pPr>
              <a:defRPr/>
            </a:pPr>
            <a:endParaRPr lang="en-US" dirty="0">
              <a:ea typeface="ＭＳ Ｐゴシック" charset="0"/>
            </a:endParaRPr>
          </a:p>
          <a:p>
            <a:pPr>
              <a:defRPr/>
            </a:pPr>
            <a:r>
              <a:rPr lang="en-US" dirty="0">
                <a:ea typeface="ＭＳ Ｐゴシック" charset="0"/>
              </a:rPr>
              <a:t>The foundation of kernel memory allocation for Linux is the page allocation</a:t>
            </a:r>
          </a:p>
          <a:p>
            <a:pPr>
              <a:defRPr/>
            </a:pPr>
            <a:r>
              <a:rPr lang="en-US" dirty="0">
                <a:ea typeface="ＭＳ Ｐゴシック" charset="0"/>
              </a:rPr>
              <a:t>mechanism used for user virtual memory management. As in the virtual memory</a:t>
            </a:r>
          </a:p>
          <a:p>
            <a:pPr>
              <a:defRPr/>
            </a:pPr>
            <a:r>
              <a:rPr lang="en-US" dirty="0">
                <a:ea typeface="ＭＳ Ｐゴシック" charset="0"/>
              </a:rPr>
              <a:t>scheme, a buddy algorithm is used so that memory for the kernel can be allocated</a:t>
            </a:r>
          </a:p>
          <a:p>
            <a:pPr>
              <a:defRPr/>
            </a:pPr>
            <a:r>
              <a:rPr lang="en-US" dirty="0">
                <a:ea typeface="ＭＳ Ｐゴシック" charset="0"/>
              </a:rPr>
              <a:t>and </a:t>
            </a:r>
            <a:r>
              <a:rPr lang="en-US" dirty="0" err="1">
                <a:ea typeface="ＭＳ Ｐゴシック" charset="0"/>
              </a:rPr>
              <a:t>deallocated</a:t>
            </a:r>
            <a:r>
              <a:rPr lang="en-US" dirty="0">
                <a:ea typeface="ＭＳ Ｐゴシック" charset="0"/>
              </a:rPr>
              <a:t> in units of one or more pages. Because the minimum amount of</a:t>
            </a:r>
          </a:p>
          <a:p>
            <a:pPr>
              <a:defRPr/>
            </a:pPr>
            <a:r>
              <a:rPr lang="en-US" dirty="0">
                <a:ea typeface="ＭＳ Ｐゴシック" charset="0"/>
              </a:rPr>
              <a:t>memory that can be allocated in this fashion is one page, the page allocator alone</a:t>
            </a:r>
          </a:p>
          <a:p>
            <a:pPr>
              <a:defRPr/>
            </a:pPr>
            <a:r>
              <a:rPr lang="en-US" dirty="0">
                <a:ea typeface="ＭＳ Ｐゴシック" charset="0"/>
              </a:rPr>
              <a:t>would be inefficient because the kernel requires small short-term memory chunks</a:t>
            </a:r>
          </a:p>
          <a:p>
            <a:pPr>
              <a:defRPr/>
            </a:pPr>
            <a:r>
              <a:rPr lang="en-US" dirty="0">
                <a:ea typeface="ＭＳ Ｐゴシック" charset="0"/>
              </a:rPr>
              <a:t>in odd sizes. To accommodate these small chunks, Linux uses a scheme known as</a:t>
            </a:r>
          </a:p>
          <a:p>
            <a:pPr>
              <a:defRPr/>
            </a:pPr>
            <a:r>
              <a:rPr lang="en-US" i="1" dirty="0">
                <a:ea typeface="ＭＳ Ｐゴシック" charset="0"/>
              </a:rPr>
              <a:t>slab allocation [BONW94] within an allocated page. On a Pentium/x86 machine, the</a:t>
            </a:r>
          </a:p>
          <a:p>
            <a:pPr>
              <a:defRPr/>
            </a:pPr>
            <a:r>
              <a:rPr lang="en-US" dirty="0">
                <a:ea typeface="ＭＳ Ｐゴシック" charset="0"/>
              </a:rPr>
              <a:t>page size is 4 Kbytes, and chunks within a page may be allocated of sizes 32, 64, 128,</a:t>
            </a:r>
          </a:p>
          <a:p>
            <a:pPr>
              <a:defRPr/>
            </a:pPr>
            <a:r>
              <a:rPr lang="en-US" dirty="0">
                <a:ea typeface="ＭＳ Ｐゴシック" charset="0"/>
              </a:rPr>
              <a:t>252, 508, 2,040, and 4,080 bytes.</a:t>
            </a:r>
          </a:p>
          <a:p>
            <a:pPr>
              <a:defRPr/>
            </a:pPr>
            <a:endParaRPr lang="en-US" dirty="0">
              <a:ea typeface="ＭＳ Ｐゴシック" charset="0"/>
            </a:endParaRPr>
          </a:p>
          <a:p>
            <a:pPr>
              <a:defRPr/>
            </a:pPr>
            <a:r>
              <a:rPr lang="en-US" dirty="0">
                <a:ea typeface="ＭＳ Ｐゴシック" charset="0"/>
              </a:rPr>
              <a:t>The slab allocator is relatively complex and is not examined in detail here; a</a:t>
            </a:r>
          </a:p>
          <a:p>
            <a:pPr>
              <a:defRPr/>
            </a:pPr>
            <a:r>
              <a:rPr lang="en-US" dirty="0">
                <a:ea typeface="ＭＳ Ｐゴシック" charset="0"/>
              </a:rPr>
              <a:t>good description can be found in [VAHA96]. In essence, Linux maintains a set of</a:t>
            </a:r>
          </a:p>
          <a:p>
            <a:pPr>
              <a:defRPr/>
            </a:pPr>
            <a:r>
              <a:rPr lang="en-US" dirty="0">
                <a:ea typeface="ＭＳ Ｐゴシック" charset="0"/>
              </a:rPr>
              <a:t>linked lists, one for each size of chunk. Chunks may be split and aggregated in a</a:t>
            </a:r>
          </a:p>
          <a:p>
            <a:pPr>
              <a:defRPr/>
            </a:pPr>
            <a:r>
              <a:rPr lang="en-US" dirty="0">
                <a:ea typeface="ＭＳ Ｐゴシック" charset="0"/>
              </a:rPr>
              <a:t>manner similar to the buddy algorithm and moved between lists accordingly.</a:t>
            </a:r>
          </a:p>
        </p:txBody>
      </p:sp>
      <p:sp>
        <p:nvSpPr>
          <p:cNvPr id="200708" name="Slide Number Placeholder 3"/>
          <p:cNvSpPr>
            <a:spLocks noGrp="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B33722D9-CF69-43D0-862E-DBB53F24DF5F}" type="slidenum">
              <a:rPr lang="en-US" altLang="en-US" smtClean="0">
                <a:solidFill>
                  <a:srgbClr val="000000"/>
                </a:solidFill>
                <a:latin typeface="Calibri" panose="020F0502020204030204" pitchFamily="34" charset="0"/>
              </a:rPr>
              <a:pPr/>
              <a:t>93</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411900162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2754" name="Rectangle 12"/>
          <p:cNvSpPr txBox="1">
            <a:spLocks noGrp="1" noChangeArrowheads="1"/>
          </p:cNvSpPr>
          <p:nvPr/>
        </p:nvSpPr>
        <p:spPr bwMode="auto">
          <a:xfrm>
            <a:off x="3884613" y="8685213"/>
            <a:ext cx="29622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pPr algn="r" eaLnBrk="1" hangingPunct="1">
              <a:buSzPct val="100000"/>
            </a:pPr>
            <a:fld id="{208377F8-70B8-4F56-BEAF-082BA031A96E}" type="slidenum">
              <a:rPr lang="en-US" altLang="en-US" sz="1200">
                <a:solidFill>
                  <a:srgbClr val="000000"/>
                </a:solidFill>
                <a:latin typeface="Calibri" panose="020F0502020204030204" pitchFamily="34" charset="0"/>
              </a:rPr>
              <a:pPr algn="r" eaLnBrk="1" hangingPunct="1">
                <a:buSzPct val="100000"/>
              </a:pPr>
              <a:t>96</a:t>
            </a:fld>
            <a:endParaRPr lang="en-US" altLang="en-US" sz="1200">
              <a:solidFill>
                <a:srgbClr val="000000"/>
              </a:solidFill>
              <a:latin typeface="Calibri" panose="020F0502020204030204" pitchFamily="34" charset="0"/>
            </a:endParaRPr>
          </a:p>
        </p:txBody>
      </p:sp>
      <p:sp>
        <p:nvSpPr>
          <p:cNvPr id="202755"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02756" name="Text Box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The Linux page replacement algorithm is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based on the clock algorithm described in Section 8.2 (see Figure 8.16 ). In the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simple clock algorithm, a use bit and a modify bit are associated with each page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in main memory. In the Linux scheme, the use bit is replaced with an 8-bit age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variable. Each time that a page is accessed, the age variable is incremented. In</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the background, Linux periodically sweeps through the global page pool and</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decrements the age variable for each page as it rotates through all the pages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in main memory. A page with an age of 0 is an “old” page that has not been</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referenced in some time and is the best candidate for replacement. The larger</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the value of age, the more frequently a page has been used in recent times and</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the less eligible it is for replacement. Thus, the Linux algorithm is a form of least</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frequently used policy.</a:t>
            </a:r>
          </a:p>
        </p:txBody>
      </p:sp>
      <p:sp>
        <p:nvSpPr>
          <p:cNvPr id="202757"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r" eaLnBrk="1" hangingPunct="1">
              <a:buSzPct val="100000"/>
            </a:pPr>
            <a:fld id="{5F40F1A9-C390-4C9A-B9C4-A8F08C4DA4B6}" type="slidenum">
              <a:rPr lang="en-US" altLang="en-US" sz="1200">
                <a:solidFill>
                  <a:srgbClr val="000000"/>
                </a:solidFill>
                <a:latin typeface="Calibri" panose="020F0502020204030204" pitchFamily="34" charset="0"/>
                <a:cs typeface="Arial" panose="020B0604020202020204" pitchFamily="34" charset="0"/>
              </a:rPr>
              <a:pPr algn="r" eaLnBrk="1" hangingPunct="1">
                <a:buSzPct val="100000"/>
              </a:pPr>
              <a:t>96</a:t>
            </a:fld>
            <a:endParaRPr lang="en-US" altLang="en-US" sz="120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74850531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02" name="Rectangle 12"/>
          <p:cNvSpPr txBox="1">
            <a:spLocks noGrp="1" noChangeArrowheads="1"/>
          </p:cNvSpPr>
          <p:nvPr/>
        </p:nvSpPr>
        <p:spPr bwMode="auto">
          <a:xfrm>
            <a:off x="3884613" y="8685213"/>
            <a:ext cx="29622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pPr algn="r" eaLnBrk="1" hangingPunct="1">
              <a:buSzPct val="100000"/>
            </a:pPr>
            <a:fld id="{4543CA20-D4C1-423A-A78B-598A45B96696}" type="slidenum">
              <a:rPr lang="en-US" altLang="en-US" sz="1200">
                <a:solidFill>
                  <a:srgbClr val="000000"/>
                </a:solidFill>
                <a:latin typeface="Calibri" panose="020F0502020204030204" pitchFamily="34" charset="0"/>
              </a:rPr>
              <a:pPr algn="r" eaLnBrk="1" hangingPunct="1">
                <a:buSzPct val="100000"/>
              </a:pPr>
              <a:t>97</a:t>
            </a:fld>
            <a:endParaRPr lang="en-US" altLang="en-US" sz="1200">
              <a:solidFill>
                <a:srgbClr val="000000"/>
              </a:solidFill>
              <a:latin typeface="Calibri" panose="020F0502020204030204" pitchFamily="34" charset="0"/>
            </a:endParaRPr>
          </a:p>
        </p:txBody>
      </p:sp>
      <p:sp>
        <p:nvSpPr>
          <p:cNvPr id="204803"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04804" name="Text Box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The Linux page replacement algorithm is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based on the clock algorithm described in Section 8.2 (see Figure 8.16 ). In the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simple clock algorithm, a use bit and a modify bit are associated with each page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in main memory. In the Linux scheme, the use bit is replaced with an 8-bit age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variable. Each time that a page is accessed, the age variable is incremented. In</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the background, Linux periodically sweeps through the global page pool and</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decrements the age variable for each page as it rotates through all the pages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in main memory. A page with an age of 0 is an “old” page that has not been</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referenced in some time and is the best candidate for replacement. The larger</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the value of age, the more frequently a page has been used in recent times and</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the less eligible it is for replacement. Thus, the Linux algorithm is a form of least</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frequently used policy.</a:t>
            </a:r>
          </a:p>
        </p:txBody>
      </p:sp>
      <p:sp>
        <p:nvSpPr>
          <p:cNvPr id="204805"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r" eaLnBrk="1" hangingPunct="1">
              <a:buSzPct val="100000"/>
            </a:pPr>
            <a:fld id="{81E65F0C-F0E5-4811-9DAD-C849AF91A09F}" type="slidenum">
              <a:rPr lang="en-US" altLang="en-US" sz="1200">
                <a:solidFill>
                  <a:srgbClr val="000000"/>
                </a:solidFill>
                <a:latin typeface="Calibri" panose="020F0502020204030204" pitchFamily="34" charset="0"/>
                <a:cs typeface="Arial" panose="020B0604020202020204" pitchFamily="34" charset="0"/>
              </a:rPr>
              <a:pPr algn="r" eaLnBrk="1" hangingPunct="1">
                <a:buSzPct val="100000"/>
              </a:pPr>
              <a:t>97</a:t>
            </a:fld>
            <a:endParaRPr lang="en-US" altLang="en-US" sz="120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22121933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6850" name="Rectangle 12"/>
          <p:cNvSpPr txBox="1">
            <a:spLocks noGrp="1" noChangeArrowheads="1"/>
          </p:cNvSpPr>
          <p:nvPr/>
        </p:nvSpPr>
        <p:spPr bwMode="auto">
          <a:xfrm>
            <a:off x="3884613" y="8685213"/>
            <a:ext cx="29622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pPr algn="r" eaLnBrk="1" hangingPunct="1">
              <a:buSzPct val="100000"/>
            </a:pPr>
            <a:fld id="{CB620E4C-3A17-40B8-8C7F-55727726AC10}" type="slidenum">
              <a:rPr lang="en-US" altLang="en-US" sz="1200">
                <a:solidFill>
                  <a:srgbClr val="000000"/>
                </a:solidFill>
                <a:latin typeface="Calibri" panose="020F0502020204030204" pitchFamily="34" charset="0"/>
              </a:rPr>
              <a:pPr algn="r" eaLnBrk="1" hangingPunct="1">
                <a:buSzPct val="100000"/>
              </a:pPr>
              <a:t>98</a:t>
            </a:fld>
            <a:endParaRPr lang="en-US" altLang="en-US" sz="1200">
              <a:solidFill>
                <a:srgbClr val="000000"/>
              </a:solidFill>
              <a:latin typeface="Calibri" panose="020F0502020204030204" pitchFamily="34" charset="0"/>
            </a:endParaRPr>
          </a:p>
        </p:txBody>
      </p:sp>
      <p:sp>
        <p:nvSpPr>
          <p:cNvPr id="206851"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06852" name="Text Box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The Linux page replacement algorithm is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based on the clock algorithm described in Section 8.2 (see Figure 8.16 ). In the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simple clock algorithm, a use bit and a modify bit are associated with each page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in main memory. In the Linux scheme, the use bit is replaced with an 8-bit age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variable. Each time that a page is accessed, the age variable is incremented. In</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the background, Linux periodically sweeps through the global page pool and</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decrements the age variable for each page as it rotates through all the pages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in main memory. A page with an age of 0 is an “old” page that has not been</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referenced in some time and is the best candidate for replacement. The larger</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the value of age, the more frequently a page has been used in recent times and</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the less eligible it is for replacement. Thus, the Linux algorithm is a form of least</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frequently used policy.</a:t>
            </a:r>
          </a:p>
        </p:txBody>
      </p:sp>
      <p:sp>
        <p:nvSpPr>
          <p:cNvPr id="206853"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r" eaLnBrk="1" hangingPunct="1">
              <a:buSzPct val="100000"/>
            </a:pPr>
            <a:fld id="{88CC1AF1-E041-4966-B66F-19A57F877B8E}" type="slidenum">
              <a:rPr lang="en-US" altLang="en-US" sz="1200">
                <a:solidFill>
                  <a:srgbClr val="000000"/>
                </a:solidFill>
                <a:latin typeface="Calibri" panose="020F0502020204030204" pitchFamily="34" charset="0"/>
                <a:cs typeface="Arial" panose="020B0604020202020204" pitchFamily="34" charset="0"/>
              </a:rPr>
              <a:pPr algn="r" eaLnBrk="1" hangingPunct="1">
                <a:buSzPct val="100000"/>
              </a:pPr>
              <a:t>98</a:t>
            </a:fld>
            <a:endParaRPr lang="en-US" altLang="en-US" sz="120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04808100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8898" name="Rectangle 12"/>
          <p:cNvSpPr txBox="1">
            <a:spLocks noGrp="1" noChangeArrowheads="1"/>
          </p:cNvSpPr>
          <p:nvPr/>
        </p:nvSpPr>
        <p:spPr bwMode="auto">
          <a:xfrm>
            <a:off x="3884613" y="8685213"/>
            <a:ext cx="29622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pPr algn="r" eaLnBrk="1" hangingPunct="1">
              <a:buSzPct val="100000"/>
            </a:pPr>
            <a:fld id="{87B4EA0A-5C48-4FA7-B917-F24B3DABFF6E}" type="slidenum">
              <a:rPr lang="en-US" altLang="en-US" sz="1200">
                <a:solidFill>
                  <a:srgbClr val="000000"/>
                </a:solidFill>
                <a:latin typeface="Calibri" panose="020F0502020204030204" pitchFamily="34" charset="0"/>
              </a:rPr>
              <a:pPr algn="r" eaLnBrk="1" hangingPunct="1">
                <a:buSzPct val="100000"/>
              </a:pPr>
              <a:t>99</a:t>
            </a:fld>
            <a:endParaRPr lang="en-US" altLang="en-US" sz="1200">
              <a:solidFill>
                <a:srgbClr val="000000"/>
              </a:solidFill>
              <a:latin typeface="Calibri" panose="020F0502020204030204" pitchFamily="34" charset="0"/>
            </a:endParaRPr>
          </a:p>
        </p:txBody>
      </p:sp>
      <p:sp>
        <p:nvSpPr>
          <p:cNvPr id="208899"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08900" name="Text Box 2"/>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The Linux page replacement algorithm is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based on the clock algorithm described in Section 8.2 (see Figure 8.16 ). In the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simple clock algorithm, a use bit and a modify bit are associated with each page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in main memory. In the Linux scheme, the use bit is replaced with an 8-bit age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variable. Each time that a page is accessed, the age variable is incremented. In</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the background, Linux periodically sweeps through the global page pool and</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decrements the age variable for each page as it rotates through all the pages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in main memory. A page with an age of 0 is an “old” page that has not been</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referenced in some time and is the best candidate for replacement. The larger</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the value of age, the more frequently a page has been used in recent times and</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the less eligible it is for replacement. Thus, the Linux algorithm is a form of least</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latin typeface="Calibri" panose="020F0502020204030204" pitchFamily="34" charset="0"/>
              </a:rPr>
              <a:t>frequently used policy.</a:t>
            </a:r>
          </a:p>
        </p:txBody>
      </p:sp>
      <p:sp>
        <p:nvSpPr>
          <p:cNvPr id="208901"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r" eaLnBrk="1" hangingPunct="1">
              <a:buSzPct val="100000"/>
            </a:pPr>
            <a:fld id="{73A4BFF7-DCB0-458C-9B92-2FD5DBC966BC}" type="slidenum">
              <a:rPr lang="en-US" altLang="en-US" sz="1200">
                <a:solidFill>
                  <a:srgbClr val="000000"/>
                </a:solidFill>
                <a:latin typeface="Calibri" panose="020F0502020204030204" pitchFamily="34" charset="0"/>
                <a:cs typeface="Arial" panose="020B0604020202020204" pitchFamily="34" charset="0"/>
              </a:rPr>
              <a:pPr algn="r" eaLnBrk="1" hangingPunct="1">
                <a:buSzPct val="100000"/>
              </a:pPr>
              <a:t>99</a:t>
            </a:fld>
            <a:endParaRPr lang="en-US" altLang="en-US" sz="120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176524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12"/>
          <p:cNvSpPr>
            <a:spLocks noGrp="1" noChangeArrowheads="1"/>
          </p:cNvSpPr>
          <p:nvPr>
            <p:ph type="sldNum" sz="quarter"/>
          </p:nvPr>
        </p:nvSpPr>
        <p:spPr>
          <a:noFill/>
        </p:spPr>
        <p:txBody>
          <a:bodyPr/>
          <a:lstStyle>
            <a:lvl1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723900" algn="l"/>
                <a:tab pos="1447800" algn="l"/>
                <a:tab pos="2171700" algn="l"/>
                <a:tab pos="2895600" algn="l"/>
              </a:tabLst>
              <a:defRPr>
                <a:solidFill>
                  <a:schemeClr val="bg1"/>
                </a:solidFill>
                <a:latin typeface="Arial" panose="020B0604020202020204" pitchFamily="34" charset="0"/>
                <a:ea typeface="MS PGothic" panose="020B0600070205080204" pitchFamily="34" charset="-128"/>
              </a:defRPr>
            </a:lvl9pPr>
          </a:lstStyle>
          <a:p>
            <a:fld id="{20273195-484A-4A5E-A00E-30628FB47680}" type="slidenum">
              <a:rPr lang="en-US" altLang="en-US" smtClean="0">
                <a:solidFill>
                  <a:srgbClr val="000000"/>
                </a:solidFill>
                <a:latin typeface="Calibri" panose="020F0502020204030204" pitchFamily="34" charset="0"/>
              </a:rPr>
              <a:pPr/>
              <a:t>14</a:t>
            </a:fld>
            <a:endParaRPr lang="en-US" altLang="en-US">
              <a:solidFill>
                <a:srgbClr val="000000"/>
              </a:solidFill>
              <a:latin typeface="Calibri" panose="020F0502020204030204" pitchFamily="34" charset="0"/>
            </a:endParaRPr>
          </a:p>
        </p:txBody>
      </p:sp>
      <p:sp>
        <p:nvSpPr>
          <p:cNvPr id="55299" name="Rectangle 2"/>
          <p:cNvSpPr>
            <a:spLocks noGrp="1" noRot="1" noChangeAspect="1" noChangeArrowheads="1" noTextEdit="1"/>
          </p:cNvSpPr>
          <p:nvPr>
            <p:ph type="sldImg"/>
          </p:nvPr>
        </p:nvSpPr>
        <p:spPr>
          <a:xfrm>
            <a:off x="1143000" y="685800"/>
            <a:ext cx="4572000" cy="3429000"/>
          </a:xfrm>
          <a:ln/>
        </p:spPr>
      </p:sp>
      <p:sp>
        <p:nvSpPr>
          <p:cNvPr id="122884" name="Text Box 3"/>
          <p:cNvSpPr>
            <a:spLocks noGrp="1" noChangeArrowheads="1"/>
          </p:cNvSpPr>
          <p:nvPr>
            <p:ph type="body" idx="1"/>
          </p:nvPr>
        </p:nvSpPr>
        <p:spPr>
          <a:xfrm>
            <a:off x="685800" y="4343400"/>
            <a:ext cx="5486400" cy="4114800"/>
          </a:xfrm>
          <a:ln/>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Again, it is typical to associate a unique page table with each process. In this case, however,</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the page table entries become more complex ( Figure 8.2a ). Because only some of</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the pages of a process may be in main memory, a bit is needed in each page table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entry to indicate whether the corresponding page is present (P) in main memory or</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not. If the bit indicates that the page is in memory, then the entry also includes the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frame number of that page.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a:latin typeface="Calibri" charset="0"/>
              <a:ea typeface="ＭＳ Ｐゴシック" charset="0"/>
              <a:cs typeface="+mn-cs"/>
            </a:endParaRP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The page table entry includes a modify (M) bit, indicating whether the contents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of the corresponding page have been altered since the page was last loaded</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into main memory. If there has been no change, then it is not necessary to write the</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page out when it comes time to replace the page in the frame that it currently occupies.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Other control bits may also be present. For example, if protection or sharing is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atin typeface="Calibri" charset="0"/>
                <a:ea typeface="ＭＳ Ｐゴシック" charset="0"/>
                <a:cs typeface="+mn-cs"/>
              </a:rPr>
              <a:t>managed at the page level, then bits for that purpose will be required.</a:t>
            </a:r>
          </a:p>
        </p:txBody>
      </p:sp>
      <p:sp>
        <p:nvSpPr>
          <p:cNvPr id="55301" name="Text Box 4"/>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r" eaLnBrk="1" hangingPunct="1">
              <a:buSzPct val="100000"/>
            </a:pPr>
            <a:fld id="{C78B2EC1-0BDD-42B9-91E8-4A70741B8064}" type="slidenum">
              <a:rPr lang="en-US" altLang="en-US" sz="1200">
                <a:solidFill>
                  <a:srgbClr val="000000"/>
                </a:solidFill>
                <a:latin typeface="Calibri" panose="020F0502020204030204" pitchFamily="34" charset="0"/>
                <a:cs typeface="Arial" panose="020B0604020202020204" pitchFamily="34" charset="0"/>
              </a:rPr>
              <a:pPr algn="r" eaLnBrk="1" hangingPunct="1">
                <a:buSzPct val="100000"/>
              </a:pPr>
              <a:t>14</a:t>
            </a:fld>
            <a:endParaRPr lang="en-US" altLang="en-US" sz="120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474839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3.xml"/><Relationship Id="rId4" Type="http://schemas.openxmlformats.org/officeDocument/2006/relationships/image" Target="../media/image14.png"/></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3"/>
          <p:cNvSpPr>
            <a:spLocks noGrp="1" noChangeArrowheads="1"/>
          </p:cNvSpPr>
          <p:nvPr>
            <p:ph type="dt" idx="10"/>
          </p:nvPr>
        </p:nvSpPr>
        <p:spPr>
          <a:ln/>
        </p:spPr>
        <p:txBody>
          <a:bodyPr/>
          <a:lstStyle>
            <a:lvl1pPr>
              <a:defRPr/>
            </a:lvl1pPr>
          </a:lstStyle>
          <a:p>
            <a:pPr>
              <a:defRPr/>
            </a:pPr>
            <a:endParaRPr lang="en-US" altLang="en-US"/>
          </a:p>
        </p:txBody>
      </p:sp>
      <p:sp>
        <p:nvSpPr>
          <p:cNvPr id="5" name="Rectangle 5"/>
          <p:cNvSpPr>
            <a:spLocks noGrp="1" noChangeArrowheads="1"/>
          </p:cNvSpPr>
          <p:nvPr>
            <p:ph type="sldNum" idx="11"/>
          </p:nvPr>
        </p:nvSpPr>
        <p:spPr>
          <a:ln/>
        </p:spPr>
        <p:txBody>
          <a:bodyPr/>
          <a:lstStyle>
            <a:lvl1pPr>
              <a:defRPr/>
            </a:lvl1pPr>
          </a:lstStyle>
          <a:p>
            <a:pPr>
              <a:defRPr/>
            </a:pPr>
            <a:fld id="{349347C5-A4CD-438E-A8A3-B16ED591997F}" type="slidenum">
              <a:rPr lang="en-US" altLang="en-US"/>
              <a:pPr>
                <a:defRPr/>
              </a:pPr>
              <a:t>‹#›</a:t>
            </a:fld>
            <a:endParaRPr lang="en-US" altLang="en-US"/>
          </a:p>
        </p:txBody>
      </p:sp>
    </p:spTree>
    <p:extLst>
      <p:ext uri="{BB962C8B-B14F-4D97-AF65-F5344CB8AC3E}">
        <p14:creationId xmlns:p14="http://schemas.microsoft.com/office/powerpoint/2010/main" val="227872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dt" idx="10"/>
          </p:nvPr>
        </p:nvSpPr>
        <p:spPr>
          <a:ln/>
        </p:spPr>
        <p:txBody>
          <a:bodyPr/>
          <a:lstStyle>
            <a:lvl1pPr>
              <a:defRPr/>
            </a:lvl1pPr>
          </a:lstStyle>
          <a:p>
            <a:pPr>
              <a:defRPr/>
            </a:pPr>
            <a:endParaRPr lang="en-US" altLang="en-US"/>
          </a:p>
        </p:txBody>
      </p:sp>
      <p:sp>
        <p:nvSpPr>
          <p:cNvPr id="5" name="Rectangle 5"/>
          <p:cNvSpPr>
            <a:spLocks noGrp="1" noChangeArrowheads="1"/>
          </p:cNvSpPr>
          <p:nvPr>
            <p:ph type="sldNum" idx="11"/>
          </p:nvPr>
        </p:nvSpPr>
        <p:spPr>
          <a:ln/>
        </p:spPr>
        <p:txBody>
          <a:bodyPr/>
          <a:lstStyle>
            <a:lvl1pPr>
              <a:defRPr/>
            </a:lvl1pPr>
          </a:lstStyle>
          <a:p>
            <a:pPr>
              <a:defRPr/>
            </a:pPr>
            <a:fld id="{C0EA50EB-9CF7-426E-875C-A2AC8D3FD791}" type="slidenum">
              <a:rPr lang="en-US" altLang="en-US"/>
              <a:pPr>
                <a:defRPr/>
              </a:pPr>
              <a:t>‹#›</a:t>
            </a:fld>
            <a:endParaRPr lang="en-US" altLang="en-US"/>
          </a:p>
        </p:txBody>
      </p:sp>
    </p:spTree>
    <p:extLst>
      <p:ext uri="{BB962C8B-B14F-4D97-AF65-F5344CB8AC3E}">
        <p14:creationId xmlns:p14="http://schemas.microsoft.com/office/powerpoint/2010/main" val="103212080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21450" y="393700"/>
            <a:ext cx="1952625" cy="57229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58813" y="393700"/>
            <a:ext cx="5710237" cy="57229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idx="10"/>
          </p:nvPr>
        </p:nvSpPr>
        <p:spPr>
          <a:ln/>
        </p:spPr>
        <p:txBody>
          <a:bodyPr/>
          <a:lstStyle>
            <a:lvl1pPr>
              <a:defRPr/>
            </a:lvl1pPr>
          </a:lstStyle>
          <a:p>
            <a:pPr>
              <a:defRPr/>
            </a:pPr>
            <a:endParaRPr lang="en-US" altLang="en-US"/>
          </a:p>
        </p:txBody>
      </p:sp>
      <p:sp>
        <p:nvSpPr>
          <p:cNvPr id="5" name="Rectangle 12"/>
          <p:cNvSpPr>
            <a:spLocks noGrp="1" noChangeArrowheads="1"/>
          </p:cNvSpPr>
          <p:nvPr>
            <p:ph type="sldNum" idx="11"/>
          </p:nvPr>
        </p:nvSpPr>
        <p:spPr>
          <a:ln/>
        </p:spPr>
        <p:txBody>
          <a:bodyPr/>
          <a:lstStyle>
            <a:lvl1pPr>
              <a:defRPr/>
            </a:lvl1pPr>
          </a:lstStyle>
          <a:p>
            <a:pPr>
              <a:defRPr/>
            </a:pPr>
            <a:fld id="{06A984BE-3384-4038-859A-3632AB5115F3}" type="slidenum">
              <a:rPr lang="en-US" altLang="en-US"/>
              <a:pPr>
                <a:defRPr/>
              </a:pPr>
              <a:t>‹#›</a:t>
            </a:fld>
            <a:endParaRPr lang="en-US" altLang="en-US"/>
          </a:p>
        </p:txBody>
      </p:sp>
    </p:spTree>
    <p:extLst>
      <p:ext uri="{BB962C8B-B14F-4D97-AF65-F5344CB8AC3E}">
        <p14:creationId xmlns:p14="http://schemas.microsoft.com/office/powerpoint/2010/main" val="87890461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7"/>
          <p:cNvSpPr>
            <a:spLocks noGrp="1" noChangeArrowheads="1"/>
          </p:cNvSpPr>
          <p:nvPr>
            <p:ph type="dt" idx="10"/>
          </p:nvPr>
        </p:nvSpPr>
        <p:spPr>
          <a:ln/>
        </p:spPr>
        <p:txBody>
          <a:bodyPr/>
          <a:lstStyle>
            <a:lvl1pPr>
              <a:defRPr/>
            </a:lvl1pPr>
          </a:lstStyle>
          <a:p>
            <a:pPr>
              <a:defRPr/>
            </a:pPr>
            <a:endParaRPr lang="en-US" altLang="en-US"/>
          </a:p>
        </p:txBody>
      </p:sp>
      <p:sp>
        <p:nvSpPr>
          <p:cNvPr id="5" name="Rectangle 9"/>
          <p:cNvSpPr>
            <a:spLocks noGrp="1" noChangeArrowheads="1"/>
          </p:cNvSpPr>
          <p:nvPr>
            <p:ph type="sldNum" idx="11"/>
          </p:nvPr>
        </p:nvSpPr>
        <p:spPr>
          <a:ln/>
        </p:spPr>
        <p:txBody>
          <a:bodyPr/>
          <a:lstStyle>
            <a:lvl1pPr>
              <a:defRPr/>
            </a:lvl1pPr>
          </a:lstStyle>
          <a:p>
            <a:pPr>
              <a:defRPr/>
            </a:pPr>
            <a:fld id="{08FA0567-5850-4FF0-BA67-7503B67464FC}" type="slidenum">
              <a:rPr lang="en-US" altLang="en-US"/>
              <a:pPr>
                <a:defRPr/>
              </a:pPr>
              <a:t>‹#›</a:t>
            </a:fld>
            <a:endParaRPr lang="en-US" altLang="en-US"/>
          </a:p>
        </p:txBody>
      </p:sp>
    </p:spTree>
    <p:extLst>
      <p:ext uri="{BB962C8B-B14F-4D97-AF65-F5344CB8AC3E}">
        <p14:creationId xmlns:p14="http://schemas.microsoft.com/office/powerpoint/2010/main" val="64126310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7"/>
          <p:cNvSpPr>
            <a:spLocks noGrp="1" noChangeArrowheads="1"/>
          </p:cNvSpPr>
          <p:nvPr>
            <p:ph type="dt" idx="10"/>
          </p:nvPr>
        </p:nvSpPr>
        <p:spPr>
          <a:ln/>
        </p:spPr>
        <p:txBody>
          <a:bodyPr/>
          <a:lstStyle>
            <a:lvl1pPr>
              <a:defRPr/>
            </a:lvl1pPr>
          </a:lstStyle>
          <a:p>
            <a:pPr>
              <a:defRPr/>
            </a:pPr>
            <a:endParaRPr lang="en-US" altLang="en-US"/>
          </a:p>
        </p:txBody>
      </p:sp>
      <p:sp>
        <p:nvSpPr>
          <p:cNvPr id="5" name="Rectangle 9"/>
          <p:cNvSpPr>
            <a:spLocks noGrp="1" noChangeArrowheads="1"/>
          </p:cNvSpPr>
          <p:nvPr>
            <p:ph type="sldNum" idx="11"/>
          </p:nvPr>
        </p:nvSpPr>
        <p:spPr>
          <a:ln/>
        </p:spPr>
        <p:txBody>
          <a:bodyPr/>
          <a:lstStyle>
            <a:lvl1pPr>
              <a:defRPr/>
            </a:lvl1pPr>
          </a:lstStyle>
          <a:p>
            <a:pPr>
              <a:defRPr/>
            </a:pPr>
            <a:fld id="{C873D8C9-F24A-461C-B346-46F31C8D00E2}" type="slidenum">
              <a:rPr lang="en-US" altLang="en-US"/>
              <a:pPr>
                <a:defRPr/>
              </a:pPr>
              <a:t>‹#›</a:t>
            </a:fld>
            <a:endParaRPr lang="en-US" altLang="en-US"/>
          </a:p>
        </p:txBody>
      </p:sp>
    </p:spTree>
    <p:extLst>
      <p:ext uri="{BB962C8B-B14F-4D97-AF65-F5344CB8AC3E}">
        <p14:creationId xmlns:p14="http://schemas.microsoft.com/office/powerpoint/2010/main" val="7088243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7"/>
          <p:cNvSpPr>
            <a:spLocks noGrp="1" noChangeArrowheads="1"/>
          </p:cNvSpPr>
          <p:nvPr>
            <p:ph type="dt" idx="10"/>
          </p:nvPr>
        </p:nvSpPr>
        <p:spPr>
          <a:ln/>
        </p:spPr>
        <p:txBody>
          <a:bodyPr/>
          <a:lstStyle>
            <a:lvl1pPr>
              <a:defRPr/>
            </a:lvl1pPr>
          </a:lstStyle>
          <a:p>
            <a:pPr>
              <a:defRPr/>
            </a:pPr>
            <a:endParaRPr lang="en-US" altLang="en-US"/>
          </a:p>
        </p:txBody>
      </p:sp>
      <p:sp>
        <p:nvSpPr>
          <p:cNvPr id="5" name="Rectangle 9"/>
          <p:cNvSpPr>
            <a:spLocks noGrp="1" noChangeArrowheads="1"/>
          </p:cNvSpPr>
          <p:nvPr>
            <p:ph type="sldNum" idx="11"/>
          </p:nvPr>
        </p:nvSpPr>
        <p:spPr>
          <a:ln/>
        </p:spPr>
        <p:txBody>
          <a:bodyPr/>
          <a:lstStyle>
            <a:lvl1pPr>
              <a:defRPr/>
            </a:lvl1pPr>
          </a:lstStyle>
          <a:p>
            <a:pPr>
              <a:defRPr/>
            </a:pPr>
            <a:fld id="{C1EB05C8-AB96-43BF-A77B-B7740FEC753E}" type="slidenum">
              <a:rPr lang="en-US" altLang="en-US"/>
              <a:pPr>
                <a:defRPr/>
              </a:pPr>
              <a:t>‹#›</a:t>
            </a:fld>
            <a:endParaRPr lang="en-US" altLang="en-US"/>
          </a:p>
        </p:txBody>
      </p:sp>
    </p:spTree>
    <p:extLst>
      <p:ext uri="{BB962C8B-B14F-4D97-AF65-F5344CB8AC3E}">
        <p14:creationId xmlns:p14="http://schemas.microsoft.com/office/powerpoint/2010/main" val="268452752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0" y="2286000"/>
            <a:ext cx="3017838" cy="3830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456238" y="2286000"/>
            <a:ext cx="3017837" cy="3830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7"/>
          <p:cNvSpPr>
            <a:spLocks noGrp="1" noChangeArrowheads="1"/>
          </p:cNvSpPr>
          <p:nvPr>
            <p:ph type="dt" idx="10"/>
          </p:nvPr>
        </p:nvSpPr>
        <p:spPr>
          <a:ln/>
        </p:spPr>
        <p:txBody>
          <a:bodyPr/>
          <a:lstStyle>
            <a:lvl1pPr>
              <a:defRPr/>
            </a:lvl1pPr>
          </a:lstStyle>
          <a:p>
            <a:pPr>
              <a:defRPr/>
            </a:pPr>
            <a:endParaRPr lang="en-US" altLang="en-US"/>
          </a:p>
        </p:txBody>
      </p:sp>
      <p:sp>
        <p:nvSpPr>
          <p:cNvPr id="6" name="Rectangle 9"/>
          <p:cNvSpPr>
            <a:spLocks noGrp="1" noChangeArrowheads="1"/>
          </p:cNvSpPr>
          <p:nvPr>
            <p:ph type="sldNum" idx="11"/>
          </p:nvPr>
        </p:nvSpPr>
        <p:spPr>
          <a:ln/>
        </p:spPr>
        <p:txBody>
          <a:bodyPr/>
          <a:lstStyle>
            <a:lvl1pPr>
              <a:defRPr/>
            </a:lvl1pPr>
          </a:lstStyle>
          <a:p>
            <a:pPr>
              <a:defRPr/>
            </a:pPr>
            <a:fld id="{546197D7-454B-49DE-8D91-C60A1F2A094A}" type="slidenum">
              <a:rPr lang="en-US" altLang="en-US"/>
              <a:pPr>
                <a:defRPr/>
              </a:pPr>
              <a:t>‹#›</a:t>
            </a:fld>
            <a:endParaRPr lang="en-US" altLang="en-US"/>
          </a:p>
        </p:txBody>
      </p:sp>
    </p:spTree>
    <p:extLst>
      <p:ext uri="{BB962C8B-B14F-4D97-AF65-F5344CB8AC3E}">
        <p14:creationId xmlns:p14="http://schemas.microsoft.com/office/powerpoint/2010/main" val="111964172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7"/>
          <p:cNvSpPr>
            <a:spLocks noGrp="1" noChangeArrowheads="1"/>
          </p:cNvSpPr>
          <p:nvPr>
            <p:ph type="dt" idx="10"/>
          </p:nvPr>
        </p:nvSpPr>
        <p:spPr>
          <a:ln/>
        </p:spPr>
        <p:txBody>
          <a:bodyPr/>
          <a:lstStyle>
            <a:lvl1pPr>
              <a:defRPr/>
            </a:lvl1pPr>
          </a:lstStyle>
          <a:p>
            <a:pPr>
              <a:defRPr/>
            </a:pPr>
            <a:endParaRPr lang="en-US" altLang="en-US"/>
          </a:p>
        </p:txBody>
      </p:sp>
      <p:sp>
        <p:nvSpPr>
          <p:cNvPr id="8" name="Rectangle 9"/>
          <p:cNvSpPr>
            <a:spLocks noGrp="1" noChangeArrowheads="1"/>
          </p:cNvSpPr>
          <p:nvPr>
            <p:ph type="sldNum" idx="11"/>
          </p:nvPr>
        </p:nvSpPr>
        <p:spPr>
          <a:ln/>
        </p:spPr>
        <p:txBody>
          <a:bodyPr/>
          <a:lstStyle>
            <a:lvl1pPr>
              <a:defRPr/>
            </a:lvl1pPr>
          </a:lstStyle>
          <a:p>
            <a:pPr>
              <a:defRPr/>
            </a:pPr>
            <a:fld id="{6255C386-A5AD-4B4D-AD3E-B655270BEBF5}" type="slidenum">
              <a:rPr lang="en-US" altLang="en-US"/>
              <a:pPr>
                <a:defRPr/>
              </a:pPr>
              <a:t>‹#›</a:t>
            </a:fld>
            <a:endParaRPr lang="en-US" altLang="en-US"/>
          </a:p>
        </p:txBody>
      </p:sp>
    </p:spTree>
    <p:extLst>
      <p:ext uri="{BB962C8B-B14F-4D97-AF65-F5344CB8AC3E}">
        <p14:creationId xmlns:p14="http://schemas.microsoft.com/office/powerpoint/2010/main" val="348852474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7"/>
          <p:cNvSpPr>
            <a:spLocks noGrp="1" noChangeArrowheads="1"/>
          </p:cNvSpPr>
          <p:nvPr>
            <p:ph type="dt" idx="10"/>
          </p:nvPr>
        </p:nvSpPr>
        <p:spPr>
          <a:ln/>
        </p:spPr>
        <p:txBody>
          <a:bodyPr/>
          <a:lstStyle>
            <a:lvl1pPr>
              <a:defRPr/>
            </a:lvl1pPr>
          </a:lstStyle>
          <a:p>
            <a:pPr>
              <a:defRPr/>
            </a:pPr>
            <a:endParaRPr lang="en-US" altLang="en-US"/>
          </a:p>
        </p:txBody>
      </p:sp>
      <p:sp>
        <p:nvSpPr>
          <p:cNvPr id="4" name="Rectangle 9"/>
          <p:cNvSpPr>
            <a:spLocks noGrp="1" noChangeArrowheads="1"/>
          </p:cNvSpPr>
          <p:nvPr>
            <p:ph type="sldNum" idx="11"/>
          </p:nvPr>
        </p:nvSpPr>
        <p:spPr>
          <a:ln/>
        </p:spPr>
        <p:txBody>
          <a:bodyPr/>
          <a:lstStyle>
            <a:lvl1pPr>
              <a:defRPr/>
            </a:lvl1pPr>
          </a:lstStyle>
          <a:p>
            <a:pPr>
              <a:defRPr/>
            </a:pPr>
            <a:fld id="{4F2380CD-8C54-4676-AAD6-1CF24894E5F5}" type="slidenum">
              <a:rPr lang="en-US" altLang="en-US"/>
              <a:pPr>
                <a:defRPr/>
              </a:pPr>
              <a:t>‹#›</a:t>
            </a:fld>
            <a:endParaRPr lang="en-US" altLang="en-US"/>
          </a:p>
        </p:txBody>
      </p:sp>
    </p:spTree>
    <p:extLst>
      <p:ext uri="{BB962C8B-B14F-4D97-AF65-F5344CB8AC3E}">
        <p14:creationId xmlns:p14="http://schemas.microsoft.com/office/powerpoint/2010/main" val="205160311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dt" idx="10"/>
          </p:nvPr>
        </p:nvSpPr>
        <p:spPr>
          <a:ln/>
        </p:spPr>
        <p:txBody>
          <a:bodyPr/>
          <a:lstStyle>
            <a:lvl1pPr>
              <a:defRPr/>
            </a:lvl1pPr>
          </a:lstStyle>
          <a:p>
            <a:pPr>
              <a:defRPr/>
            </a:pPr>
            <a:endParaRPr lang="en-US" altLang="en-US"/>
          </a:p>
        </p:txBody>
      </p:sp>
      <p:sp>
        <p:nvSpPr>
          <p:cNvPr id="3" name="Rectangle 9"/>
          <p:cNvSpPr>
            <a:spLocks noGrp="1" noChangeArrowheads="1"/>
          </p:cNvSpPr>
          <p:nvPr>
            <p:ph type="sldNum" idx="11"/>
          </p:nvPr>
        </p:nvSpPr>
        <p:spPr>
          <a:ln/>
        </p:spPr>
        <p:txBody>
          <a:bodyPr/>
          <a:lstStyle>
            <a:lvl1pPr>
              <a:defRPr/>
            </a:lvl1pPr>
          </a:lstStyle>
          <a:p>
            <a:pPr>
              <a:defRPr/>
            </a:pPr>
            <a:fld id="{45EABD7D-9E9E-4951-92D4-DCF224C1E9AB}" type="slidenum">
              <a:rPr lang="en-US" altLang="en-US"/>
              <a:pPr>
                <a:defRPr/>
              </a:pPr>
              <a:t>‹#›</a:t>
            </a:fld>
            <a:endParaRPr lang="en-US" altLang="en-US"/>
          </a:p>
        </p:txBody>
      </p:sp>
    </p:spTree>
    <p:extLst>
      <p:ext uri="{BB962C8B-B14F-4D97-AF65-F5344CB8AC3E}">
        <p14:creationId xmlns:p14="http://schemas.microsoft.com/office/powerpoint/2010/main" val="216011356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7"/>
          <p:cNvSpPr>
            <a:spLocks noGrp="1" noChangeArrowheads="1"/>
          </p:cNvSpPr>
          <p:nvPr>
            <p:ph type="dt" idx="10"/>
          </p:nvPr>
        </p:nvSpPr>
        <p:spPr>
          <a:ln/>
        </p:spPr>
        <p:txBody>
          <a:bodyPr/>
          <a:lstStyle>
            <a:lvl1pPr>
              <a:defRPr/>
            </a:lvl1pPr>
          </a:lstStyle>
          <a:p>
            <a:pPr>
              <a:defRPr/>
            </a:pPr>
            <a:endParaRPr lang="en-US" altLang="en-US"/>
          </a:p>
        </p:txBody>
      </p:sp>
      <p:sp>
        <p:nvSpPr>
          <p:cNvPr id="6" name="Rectangle 9"/>
          <p:cNvSpPr>
            <a:spLocks noGrp="1" noChangeArrowheads="1"/>
          </p:cNvSpPr>
          <p:nvPr>
            <p:ph type="sldNum" idx="11"/>
          </p:nvPr>
        </p:nvSpPr>
        <p:spPr>
          <a:ln/>
        </p:spPr>
        <p:txBody>
          <a:bodyPr/>
          <a:lstStyle>
            <a:lvl1pPr>
              <a:defRPr/>
            </a:lvl1pPr>
          </a:lstStyle>
          <a:p>
            <a:pPr>
              <a:defRPr/>
            </a:pPr>
            <a:fld id="{528C891A-2934-400A-8241-A209C31401CC}" type="slidenum">
              <a:rPr lang="en-US" altLang="en-US"/>
              <a:pPr>
                <a:defRPr/>
              </a:pPr>
              <a:t>‹#›</a:t>
            </a:fld>
            <a:endParaRPr lang="en-US" altLang="en-US"/>
          </a:p>
        </p:txBody>
      </p:sp>
    </p:spTree>
    <p:extLst>
      <p:ext uri="{BB962C8B-B14F-4D97-AF65-F5344CB8AC3E}">
        <p14:creationId xmlns:p14="http://schemas.microsoft.com/office/powerpoint/2010/main" val="76792713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7"/>
          <p:cNvSpPr>
            <a:spLocks noGrp="1" noChangeArrowheads="1"/>
          </p:cNvSpPr>
          <p:nvPr>
            <p:ph type="dt" idx="10"/>
          </p:nvPr>
        </p:nvSpPr>
        <p:spPr>
          <a:ln/>
        </p:spPr>
        <p:txBody>
          <a:bodyPr/>
          <a:lstStyle>
            <a:lvl1pPr>
              <a:defRPr/>
            </a:lvl1pPr>
          </a:lstStyle>
          <a:p>
            <a:pPr>
              <a:defRPr/>
            </a:pPr>
            <a:endParaRPr lang="en-US" altLang="en-US"/>
          </a:p>
        </p:txBody>
      </p:sp>
      <p:sp>
        <p:nvSpPr>
          <p:cNvPr id="6" name="Rectangle 9"/>
          <p:cNvSpPr>
            <a:spLocks noGrp="1" noChangeArrowheads="1"/>
          </p:cNvSpPr>
          <p:nvPr>
            <p:ph type="sldNum" idx="11"/>
          </p:nvPr>
        </p:nvSpPr>
        <p:spPr>
          <a:ln/>
        </p:spPr>
        <p:txBody>
          <a:bodyPr/>
          <a:lstStyle>
            <a:lvl1pPr>
              <a:defRPr/>
            </a:lvl1pPr>
          </a:lstStyle>
          <a:p>
            <a:pPr>
              <a:defRPr/>
            </a:pPr>
            <a:fld id="{F0F308D8-DD42-41CA-ACC8-018AFCE1B6FC}" type="slidenum">
              <a:rPr lang="en-US" altLang="en-US"/>
              <a:pPr>
                <a:defRPr/>
              </a:pPr>
              <a:t>‹#›</a:t>
            </a:fld>
            <a:endParaRPr lang="en-US" altLang="en-US"/>
          </a:p>
        </p:txBody>
      </p:sp>
    </p:spTree>
    <p:extLst>
      <p:ext uri="{BB962C8B-B14F-4D97-AF65-F5344CB8AC3E}">
        <p14:creationId xmlns:p14="http://schemas.microsoft.com/office/powerpoint/2010/main" val="23049797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3050" y="274638"/>
            <a:ext cx="2054225" cy="5842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3450" cy="5842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dt" idx="10"/>
          </p:nvPr>
        </p:nvSpPr>
        <p:spPr>
          <a:ln/>
        </p:spPr>
        <p:txBody>
          <a:bodyPr/>
          <a:lstStyle>
            <a:lvl1pPr>
              <a:defRPr/>
            </a:lvl1pPr>
          </a:lstStyle>
          <a:p>
            <a:pPr>
              <a:defRPr/>
            </a:pPr>
            <a:endParaRPr lang="en-US" altLang="en-US"/>
          </a:p>
        </p:txBody>
      </p:sp>
      <p:sp>
        <p:nvSpPr>
          <p:cNvPr id="5" name="Rectangle 5"/>
          <p:cNvSpPr>
            <a:spLocks noGrp="1" noChangeArrowheads="1"/>
          </p:cNvSpPr>
          <p:nvPr>
            <p:ph type="sldNum" idx="11"/>
          </p:nvPr>
        </p:nvSpPr>
        <p:spPr>
          <a:ln/>
        </p:spPr>
        <p:txBody>
          <a:bodyPr/>
          <a:lstStyle>
            <a:lvl1pPr>
              <a:defRPr/>
            </a:lvl1pPr>
          </a:lstStyle>
          <a:p>
            <a:pPr>
              <a:defRPr/>
            </a:pPr>
            <a:fld id="{1A33B52F-F5EC-4E44-92AF-48C1D891B33F}" type="slidenum">
              <a:rPr lang="en-US" altLang="en-US"/>
              <a:pPr>
                <a:defRPr/>
              </a:pPr>
              <a:t>‹#›</a:t>
            </a:fld>
            <a:endParaRPr lang="en-US" altLang="en-US"/>
          </a:p>
        </p:txBody>
      </p:sp>
    </p:spTree>
    <p:extLst>
      <p:ext uri="{BB962C8B-B14F-4D97-AF65-F5344CB8AC3E}">
        <p14:creationId xmlns:p14="http://schemas.microsoft.com/office/powerpoint/2010/main" val="191652860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7"/>
          <p:cNvSpPr>
            <a:spLocks noGrp="1" noChangeArrowheads="1"/>
          </p:cNvSpPr>
          <p:nvPr>
            <p:ph type="dt" idx="10"/>
          </p:nvPr>
        </p:nvSpPr>
        <p:spPr>
          <a:ln/>
        </p:spPr>
        <p:txBody>
          <a:bodyPr/>
          <a:lstStyle>
            <a:lvl1pPr>
              <a:defRPr/>
            </a:lvl1pPr>
          </a:lstStyle>
          <a:p>
            <a:pPr>
              <a:defRPr/>
            </a:pPr>
            <a:endParaRPr lang="en-US" altLang="en-US"/>
          </a:p>
        </p:txBody>
      </p:sp>
      <p:sp>
        <p:nvSpPr>
          <p:cNvPr id="5" name="Rectangle 9"/>
          <p:cNvSpPr>
            <a:spLocks noGrp="1" noChangeArrowheads="1"/>
          </p:cNvSpPr>
          <p:nvPr>
            <p:ph type="sldNum" idx="11"/>
          </p:nvPr>
        </p:nvSpPr>
        <p:spPr>
          <a:ln/>
        </p:spPr>
        <p:txBody>
          <a:bodyPr/>
          <a:lstStyle>
            <a:lvl1pPr>
              <a:defRPr/>
            </a:lvl1pPr>
          </a:lstStyle>
          <a:p>
            <a:pPr>
              <a:defRPr/>
            </a:pPr>
            <a:fld id="{9DB83D0B-4C37-48BB-8853-10A7969EBFA3}" type="slidenum">
              <a:rPr lang="en-US" altLang="en-US"/>
              <a:pPr>
                <a:defRPr/>
              </a:pPr>
              <a:t>‹#›</a:t>
            </a:fld>
            <a:endParaRPr lang="en-US" altLang="en-US"/>
          </a:p>
        </p:txBody>
      </p:sp>
    </p:spTree>
    <p:extLst>
      <p:ext uri="{BB962C8B-B14F-4D97-AF65-F5344CB8AC3E}">
        <p14:creationId xmlns:p14="http://schemas.microsoft.com/office/powerpoint/2010/main" val="280865604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21450" y="393700"/>
            <a:ext cx="1952625" cy="57229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58813" y="393700"/>
            <a:ext cx="5710237" cy="57229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7"/>
          <p:cNvSpPr>
            <a:spLocks noGrp="1" noChangeArrowheads="1"/>
          </p:cNvSpPr>
          <p:nvPr>
            <p:ph type="dt" idx="10"/>
          </p:nvPr>
        </p:nvSpPr>
        <p:spPr>
          <a:ln/>
        </p:spPr>
        <p:txBody>
          <a:bodyPr/>
          <a:lstStyle>
            <a:lvl1pPr>
              <a:defRPr/>
            </a:lvl1pPr>
          </a:lstStyle>
          <a:p>
            <a:pPr>
              <a:defRPr/>
            </a:pPr>
            <a:endParaRPr lang="en-US" altLang="en-US"/>
          </a:p>
        </p:txBody>
      </p:sp>
      <p:sp>
        <p:nvSpPr>
          <p:cNvPr id="5" name="Rectangle 9"/>
          <p:cNvSpPr>
            <a:spLocks noGrp="1" noChangeArrowheads="1"/>
          </p:cNvSpPr>
          <p:nvPr>
            <p:ph type="sldNum" idx="11"/>
          </p:nvPr>
        </p:nvSpPr>
        <p:spPr>
          <a:ln/>
        </p:spPr>
        <p:txBody>
          <a:bodyPr/>
          <a:lstStyle>
            <a:lvl1pPr>
              <a:defRPr/>
            </a:lvl1pPr>
          </a:lstStyle>
          <a:p>
            <a:pPr>
              <a:defRPr/>
            </a:pPr>
            <a:fld id="{B139D7F8-DE32-4F32-9AC0-02A5CE23547D}" type="slidenum">
              <a:rPr lang="en-US" altLang="en-US"/>
              <a:pPr>
                <a:defRPr/>
              </a:pPr>
              <a:t>‹#›</a:t>
            </a:fld>
            <a:endParaRPr lang="en-US" altLang="en-US"/>
          </a:p>
        </p:txBody>
      </p:sp>
    </p:spTree>
    <p:extLst>
      <p:ext uri="{BB962C8B-B14F-4D97-AF65-F5344CB8AC3E}">
        <p14:creationId xmlns:p14="http://schemas.microsoft.com/office/powerpoint/2010/main" val="101849673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9"/>
          <p:cNvSpPr>
            <a:spLocks noGrp="1" noChangeArrowheads="1"/>
          </p:cNvSpPr>
          <p:nvPr>
            <p:ph type="dt" idx="10"/>
          </p:nvPr>
        </p:nvSpPr>
        <p:spPr>
          <a:ln/>
        </p:spPr>
        <p:txBody>
          <a:bodyPr/>
          <a:lstStyle>
            <a:lvl1pPr>
              <a:defRPr/>
            </a:lvl1pPr>
          </a:lstStyle>
          <a:p>
            <a:pPr>
              <a:defRPr/>
            </a:pPr>
            <a:endParaRPr lang="en-US" altLang="en-US"/>
          </a:p>
        </p:txBody>
      </p:sp>
      <p:sp>
        <p:nvSpPr>
          <p:cNvPr id="5" name="Rectangle 11"/>
          <p:cNvSpPr>
            <a:spLocks noGrp="1" noChangeArrowheads="1"/>
          </p:cNvSpPr>
          <p:nvPr>
            <p:ph type="sldNum" idx="11"/>
          </p:nvPr>
        </p:nvSpPr>
        <p:spPr>
          <a:ln/>
        </p:spPr>
        <p:txBody>
          <a:bodyPr/>
          <a:lstStyle>
            <a:lvl1pPr>
              <a:defRPr/>
            </a:lvl1pPr>
          </a:lstStyle>
          <a:p>
            <a:pPr>
              <a:defRPr/>
            </a:pPr>
            <a:fld id="{7CC2236C-90F3-4794-9D88-24757EEB18D0}" type="slidenum">
              <a:rPr lang="en-US" altLang="en-US"/>
              <a:pPr>
                <a:defRPr/>
              </a:pPr>
              <a:t>‹#›</a:t>
            </a:fld>
            <a:endParaRPr lang="en-US" altLang="en-US"/>
          </a:p>
        </p:txBody>
      </p:sp>
    </p:spTree>
    <p:extLst>
      <p:ext uri="{BB962C8B-B14F-4D97-AF65-F5344CB8AC3E}">
        <p14:creationId xmlns:p14="http://schemas.microsoft.com/office/powerpoint/2010/main" val="405150875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dt" idx="10"/>
          </p:nvPr>
        </p:nvSpPr>
        <p:spPr>
          <a:ln/>
        </p:spPr>
        <p:txBody>
          <a:bodyPr/>
          <a:lstStyle>
            <a:lvl1pPr>
              <a:defRPr/>
            </a:lvl1pPr>
          </a:lstStyle>
          <a:p>
            <a:pPr>
              <a:defRPr/>
            </a:pPr>
            <a:endParaRPr lang="en-US" altLang="en-US"/>
          </a:p>
        </p:txBody>
      </p:sp>
      <p:sp>
        <p:nvSpPr>
          <p:cNvPr id="5" name="Rectangle 11"/>
          <p:cNvSpPr>
            <a:spLocks noGrp="1" noChangeArrowheads="1"/>
          </p:cNvSpPr>
          <p:nvPr>
            <p:ph type="sldNum" idx="11"/>
          </p:nvPr>
        </p:nvSpPr>
        <p:spPr>
          <a:ln/>
        </p:spPr>
        <p:txBody>
          <a:bodyPr/>
          <a:lstStyle>
            <a:lvl1pPr>
              <a:defRPr/>
            </a:lvl1pPr>
          </a:lstStyle>
          <a:p>
            <a:pPr>
              <a:defRPr/>
            </a:pPr>
            <a:fld id="{DE97C0BB-50DB-45FB-8099-033344406751}" type="slidenum">
              <a:rPr lang="en-US" altLang="en-US"/>
              <a:pPr>
                <a:defRPr/>
              </a:pPr>
              <a:t>‹#›</a:t>
            </a:fld>
            <a:endParaRPr lang="en-US" altLang="en-US"/>
          </a:p>
        </p:txBody>
      </p:sp>
    </p:spTree>
    <p:extLst>
      <p:ext uri="{BB962C8B-B14F-4D97-AF65-F5344CB8AC3E}">
        <p14:creationId xmlns:p14="http://schemas.microsoft.com/office/powerpoint/2010/main" val="170675892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9"/>
          <p:cNvSpPr>
            <a:spLocks noGrp="1" noChangeArrowheads="1"/>
          </p:cNvSpPr>
          <p:nvPr>
            <p:ph type="dt" idx="10"/>
          </p:nvPr>
        </p:nvSpPr>
        <p:spPr>
          <a:ln/>
        </p:spPr>
        <p:txBody>
          <a:bodyPr/>
          <a:lstStyle>
            <a:lvl1pPr>
              <a:defRPr/>
            </a:lvl1pPr>
          </a:lstStyle>
          <a:p>
            <a:pPr>
              <a:defRPr/>
            </a:pPr>
            <a:endParaRPr lang="en-US" altLang="en-US"/>
          </a:p>
        </p:txBody>
      </p:sp>
      <p:sp>
        <p:nvSpPr>
          <p:cNvPr id="5" name="Rectangle 11"/>
          <p:cNvSpPr>
            <a:spLocks noGrp="1" noChangeArrowheads="1"/>
          </p:cNvSpPr>
          <p:nvPr>
            <p:ph type="sldNum" idx="11"/>
          </p:nvPr>
        </p:nvSpPr>
        <p:spPr>
          <a:ln/>
        </p:spPr>
        <p:txBody>
          <a:bodyPr/>
          <a:lstStyle>
            <a:lvl1pPr>
              <a:defRPr/>
            </a:lvl1pPr>
          </a:lstStyle>
          <a:p>
            <a:pPr>
              <a:defRPr/>
            </a:pPr>
            <a:fld id="{B4C4FCCE-7D49-4318-84D9-611B18B49061}" type="slidenum">
              <a:rPr lang="en-US" altLang="en-US"/>
              <a:pPr>
                <a:defRPr/>
              </a:pPr>
              <a:t>‹#›</a:t>
            </a:fld>
            <a:endParaRPr lang="en-US" altLang="en-US"/>
          </a:p>
        </p:txBody>
      </p:sp>
    </p:spTree>
    <p:extLst>
      <p:ext uri="{BB962C8B-B14F-4D97-AF65-F5344CB8AC3E}">
        <p14:creationId xmlns:p14="http://schemas.microsoft.com/office/powerpoint/2010/main" val="112013424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0" y="2286000"/>
            <a:ext cx="3017838" cy="3830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456238" y="2286000"/>
            <a:ext cx="3017837" cy="3830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9"/>
          <p:cNvSpPr>
            <a:spLocks noGrp="1" noChangeArrowheads="1"/>
          </p:cNvSpPr>
          <p:nvPr>
            <p:ph type="dt" idx="10"/>
          </p:nvPr>
        </p:nvSpPr>
        <p:spPr>
          <a:ln/>
        </p:spPr>
        <p:txBody>
          <a:bodyPr/>
          <a:lstStyle>
            <a:lvl1pPr>
              <a:defRPr/>
            </a:lvl1pPr>
          </a:lstStyle>
          <a:p>
            <a:pPr>
              <a:defRPr/>
            </a:pPr>
            <a:endParaRPr lang="en-US" altLang="en-US"/>
          </a:p>
        </p:txBody>
      </p:sp>
      <p:sp>
        <p:nvSpPr>
          <p:cNvPr id="6" name="Rectangle 11"/>
          <p:cNvSpPr>
            <a:spLocks noGrp="1" noChangeArrowheads="1"/>
          </p:cNvSpPr>
          <p:nvPr>
            <p:ph type="sldNum" idx="11"/>
          </p:nvPr>
        </p:nvSpPr>
        <p:spPr>
          <a:ln/>
        </p:spPr>
        <p:txBody>
          <a:bodyPr/>
          <a:lstStyle>
            <a:lvl1pPr>
              <a:defRPr/>
            </a:lvl1pPr>
          </a:lstStyle>
          <a:p>
            <a:pPr>
              <a:defRPr/>
            </a:pPr>
            <a:fld id="{81522507-5B00-40E3-AE7F-4F22939DEF11}" type="slidenum">
              <a:rPr lang="en-US" altLang="en-US"/>
              <a:pPr>
                <a:defRPr/>
              </a:pPr>
              <a:t>‹#›</a:t>
            </a:fld>
            <a:endParaRPr lang="en-US" altLang="en-US"/>
          </a:p>
        </p:txBody>
      </p:sp>
    </p:spTree>
    <p:extLst>
      <p:ext uri="{BB962C8B-B14F-4D97-AF65-F5344CB8AC3E}">
        <p14:creationId xmlns:p14="http://schemas.microsoft.com/office/powerpoint/2010/main" val="173909900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9"/>
          <p:cNvSpPr>
            <a:spLocks noGrp="1" noChangeArrowheads="1"/>
          </p:cNvSpPr>
          <p:nvPr>
            <p:ph type="dt" idx="10"/>
          </p:nvPr>
        </p:nvSpPr>
        <p:spPr>
          <a:ln/>
        </p:spPr>
        <p:txBody>
          <a:bodyPr/>
          <a:lstStyle>
            <a:lvl1pPr>
              <a:defRPr/>
            </a:lvl1pPr>
          </a:lstStyle>
          <a:p>
            <a:pPr>
              <a:defRPr/>
            </a:pPr>
            <a:endParaRPr lang="en-US" altLang="en-US"/>
          </a:p>
        </p:txBody>
      </p:sp>
      <p:sp>
        <p:nvSpPr>
          <p:cNvPr id="8" name="Rectangle 11"/>
          <p:cNvSpPr>
            <a:spLocks noGrp="1" noChangeArrowheads="1"/>
          </p:cNvSpPr>
          <p:nvPr>
            <p:ph type="sldNum" idx="11"/>
          </p:nvPr>
        </p:nvSpPr>
        <p:spPr>
          <a:ln/>
        </p:spPr>
        <p:txBody>
          <a:bodyPr/>
          <a:lstStyle>
            <a:lvl1pPr>
              <a:defRPr/>
            </a:lvl1pPr>
          </a:lstStyle>
          <a:p>
            <a:pPr>
              <a:defRPr/>
            </a:pPr>
            <a:fld id="{C7FBABA1-F402-4BAB-BD77-7783768895AA}" type="slidenum">
              <a:rPr lang="en-US" altLang="en-US"/>
              <a:pPr>
                <a:defRPr/>
              </a:pPr>
              <a:t>‹#›</a:t>
            </a:fld>
            <a:endParaRPr lang="en-US" altLang="en-US"/>
          </a:p>
        </p:txBody>
      </p:sp>
    </p:spTree>
    <p:extLst>
      <p:ext uri="{BB962C8B-B14F-4D97-AF65-F5344CB8AC3E}">
        <p14:creationId xmlns:p14="http://schemas.microsoft.com/office/powerpoint/2010/main" val="223545107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9"/>
          <p:cNvSpPr>
            <a:spLocks noGrp="1" noChangeArrowheads="1"/>
          </p:cNvSpPr>
          <p:nvPr>
            <p:ph type="dt" idx="10"/>
          </p:nvPr>
        </p:nvSpPr>
        <p:spPr>
          <a:ln/>
        </p:spPr>
        <p:txBody>
          <a:bodyPr/>
          <a:lstStyle>
            <a:lvl1pPr>
              <a:defRPr/>
            </a:lvl1pPr>
          </a:lstStyle>
          <a:p>
            <a:pPr>
              <a:defRPr/>
            </a:pPr>
            <a:endParaRPr lang="en-US" altLang="en-US"/>
          </a:p>
        </p:txBody>
      </p:sp>
      <p:sp>
        <p:nvSpPr>
          <p:cNvPr id="4" name="Rectangle 11"/>
          <p:cNvSpPr>
            <a:spLocks noGrp="1" noChangeArrowheads="1"/>
          </p:cNvSpPr>
          <p:nvPr>
            <p:ph type="sldNum" idx="11"/>
          </p:nvPr>
        </p:nvSpPr>
        <p:spPr>
          <a:ln/>
        </p:spPr>
        <p:txBody>
          <a:bodyPr/>
          <a:lstStyle>
            <a:lvl1pPr>
              <a:defRPr/>
            </a:lvl1pPr>
          </a:lstStyle>
          <a:p>
            <a:pPr>
              <a:defRPr/>
            </a:pPr>
            <a:fld id="{445611C1-66DC-44B1-8392-8E70831DDDD0}" type="slidenum">
              <a:rPr lang="en-US" altLang="en-US"/>
              <a:pPr>
                <a:defRPr/>
              </a:pPr>
              <a:t>‹#›</a:t>
            </a:fld>
            <a:endParaRPr lang="en-US" altLang="en-US"/>
          </a:p>
        </p:txBody>
      </p:sp>
    </p:spTree>
    <p:extLst>
      <p:ext uri="{BB962C8B-B14F-4D97-AF65-F5344CB8AC3E}">
        <p14:creationId xmlns:p14="http://schemas.microsoft.com/office/powerpoint/2010/main" val="19828451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
          <p:cNvSpPr>
            <a:spLocks noGrp="1" noChangeArrowheads="1"/>
          </p:cNvSpPr>
          <p:nvPr>
            <p:ph type="dt" idx="10"/>
          </p:nvPr>
        </p:nvSpPr>
        <p:spPr>
          <a:ln/>
        </p:spPr>
        <p:txBody>
          <a:bodyPr/>
          <a:lstStyle>
            <a:lvl1pPr>
              <a:defRPr/>
            </a:lvl1pPr>
          </a:lstStyle>
          <a:p>
            <a:pPr>
              <a:defRPr/>
            </a:pPr>
            <a:endParaRPr lang="en-US" altLang="en-US"/>
          </a:p>
        </p:txBody>
      </p:sp>
      <p:sp>
        <p:nvSpPr>
          <p:cNvPr id="3" name="Rectangle 11"/>
          <p:cNvSpPr>
            <a:spLocks noGrp="1" noChangeArrowheads="1"/>
          </p:cNvSpPr>
          <p:nvPr>
            <p:ph type="sldNum" idx="11"/>
          </p:nvPr>
        </p:nvSpPr>
        <p:spPr>
          <a:ln/>
        </p:spPr>
        <p:txBody>
          <a:bodyPr/>
          <a:lstStyle>
            <a:lvl1pPr>
              <a:defRPr/>
            </a:lvl1pPr>
          </a:lstStyle>
          <a:p>
            <a:pPr>
              <a:defRPr/>
            </a:pPr>
            <a:fld id="{08FC90F2-1EFE-4B28-AF38-998B800F0773}" type="slidenum">
              <a:rPr lang="en-US" altLang="en-US"/>
              <a:pPr>
                <a:defRPr/>
              </a:pPr>
              <a:t>‹#›</a:t>
            </a:fld>
            <a:endParaRPr lang="en-US" altLang="en-US"/>
          </a:p>
        </p:txBody>
      </p:sp>
    </p:spTree>
    <p:extLst>
      <p:ext uri="{BB962C8B-B14F-4D97-AF65-F5344CB8AC3E}">
        <p14:creationId xmlns:p14="http://schemas.microsoft.com/office/powerpoint/2010/main" val="120042129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9"/>
          <p:cNvSpPr>
            <a:spLocks noGrp="1" noChangeArrowheads="1"/>
          </p:cNvSpPr>
          <p:nvPr>
            <p:ph type="dt" idx="10"/>
          </p:nvPr>
        </p:nvSpPr>
        <p:spPr>
          <a:ln/>
        </p:spPr>
        <p:txBody>
          <a:bodyPr/>
          <a:lstStyle>
            <a:lvl1pPr>
              <a:defRPr/>
            </a:lvl1pPr>
          </a:lstStyle>
          <a:p>
            <a:pPr>
              <a:defRPr/>
            </a:pPr>
            <a:endParaRPr lang="en-US" altLang="en-US"/>
          </a:p>
        </p:txBody>
      </p:sp>
      <p:sp>
        <p:nvSpPr>
          <p:cNvPr id="6" name="Rectangle 11"/>
          <p:cNvSpPr>
            <a:spLocks noGrp="1" noChangeArrowheads="1"/>
          </p:cNvSpPr>
          <p:nvPr>
            <p:ph type="sldNum" idx="11"/>
          </p:nvPr>
        </p:nvSpPr>
        <p:spPr>
          <a:ln/>
        </p:spPr>
        <p:txBody>
          <a:bodyPr/>
          <a:lstStyle>
            <a:lvl1pPr>
              <a:defRPr/>
            </a:lvl1pPr>
          </a:lstStyle>
          <a:p>
            <a:pPr>
              <a:defRPr/>
            </a:pPr>
            <a:fld id="{AC52C382-4D5A-4545-8D9D-785C1C145654}" type="slidenum">
              <a:rPr lang="en-US" altLang="en-US"/>
              <a:pPr>
                <a:defRPr/>
              </a:pPr>
              <a:t>‹#›</a:t>
            </a:fld>
            <a:endParaRPr lang="en-US" altLang="en-US"/>
          </a:p>
        </p:txBody>
      </p:sp>
    </p:spTree>
    <p:extLst>
      <p:ext uri="{BB962C8B-B14F-4D97-AF65-F5344CB8AC3E}">
        <p14:creationId xmlns:p14="http://schemas.microsoft.com/office/powerpoint/2010/main" val="29976273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4"/>
          <p:cNvSpPr>
            <a:spLocks noGrp="1" noChangeArrowheads="1"/>
          </p:cNvSpPr>
          <p:nvPr>
            <p:ph type="dt" idx="10"/>
          </p:nvPr>
        </p:nvSpPr>
        <p:spPr>
          <a:ln/>
        </p:spPr>
        <p:txBody>
          <a:bodyPr/>
          <a:lstStyle>
            <a:lvl1pPr>
              <a:defRPr/>
            </a:lvl1pPr>
          </a:lstStyle>
          <a:p>
            <a:pPr>
              <a:defRPr/>
            </a:pPr>
            <a:endParaRPr lang="en-US" altLang="en-US"/>
          </a:p>
        </p:txBody>
      </p:sp>
      <p:sp>
        <p:nvSpPr>
          <p:cNvPr id="5" name="Rectangle 6"/>
          <p:cNvSpPr>
            <a:spLocks noGrp="1" noChangeArrowheads="1"/>
          </p:cNvSpPr>
          <p:nvPr>
            <p:ph type="sldNum" idx="11"/>
          </p:nvPr>
        </p:nvSpPr>
        <p:spPr>
          <a:ln/>
        </p:spPr>
        <p:txBody>
          <a:bodyPr/>
          <a:lstStyle>
            <a:lvl1pPr>
              <a:defRPr/>
            </a:lvl1pPr>
          </a:lstStyle>
          <a:p>
            <a:pPr>
              <a:defRPr/>
            </a:pPr>
            <a:fld id="{1A75E928-6A8F-4BC1-9CB8-286174841802}" type="slidenum">
              <a:rPr lang="en-US" altLang="en-US"/>
              <a:pPr>
                <a:defRPr/>
              </a:pPr>
              <a:t>‹#›</a:t>
            </a:fld>
            <a:endParaRPr lang="en-US" altLang="en-US"/>
          </a:p>
        </p:txBody>
      </p:sp>
    </p:spTree>
    <p:extLst>
      <p:ext uri="{BB962C8B-B14F-4D97-AF65-F5344CB8AC3E}">
        <p14:creationId xmlns:p14="http://schemas.microsoft.com/office/powerpoint/2010/main" val="316752867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9"/>
          <p:cNvSpPr>
            <a:spLocks noGrp="1" noChangeArrowheads="1"/>
          </p:cNvSpPr>
          <p:nvPr>
            <p:ph type="dt" idx="10"/>
          </p:nvPr>
        </p:nvSpPr>
        <p:spPr>
          <a:ln/>
        </p:spPr>
        <p:txBody>
          <a:bodyPr/>
          <a:lstStyle>
            <a:lvl1pPr>
              <a:defRPr/>
            </a:lvl1pPr>
          </a:lstStyle>
          <a:p>
            <a:pPr>
              <a:defRPr/>
            </a:pPr>
            <a:endParaRPr lang="en-US" altLang="en-US"/>
          </a:p>
        </p:txBody>
      </p:sp>
      <p:sp>
        <p:nvSpPr>
          <p:cNvPr id="6" name="Rectangle 11"/>
          <p:cNvSpPr>
            <a:spLocks noGrp="1" noChangeArrowheads="1"/>
          </p:cNvSpPr>
          <p:nvPr>
            <p:ph type="sldNum" idx="11"/>
          </p:nvPr>
        </p:nvSpPr>
        <p:spPr>
          <a:ln/>
        </p:spPr>
        <p:txBody>
          <a:bodyPr/>
          <a:lstStyle>
            <a:lvl1pPr>
              <a:defRPr/>
            </a:lvl1pPr>
          </a:lstStyle>
          <a:p>
            <a:pPr>
              <a:defRPr/>
            </a:pPr>
            <a:fld id="{36A12619-084C-4231-BE28-D6E22563BB92}" type="slidenum">
              <a:rPr lang="en-US" altLang="en-US"/>
              <a:pPr>
                <a:defRPr/>
              </a:pPr>
              <a:t>‹#›</a:t>
            </a:fld>
            <a:endParaRPr lang="en-US" altLang="en-US"/>
          </a:p>
        </p:txBody>
      </p:sp>
    </p:spTree>
    <p:extLst>
      <p:ext uri="{BB962C8B-B14F-4D97-AF65-F5344CB8AC3E}">
        <p14:creationId xmlns:p14="http://schemas.microsoft.com/office/powerpoint/2010/main" val="88055936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dt" idx="10"/>
          </p:nvPr>
        </p:nvSpPr>
        <p:spPr>
          <a:ln/>
        </p:spPr>
        <p:txBody>
          <a:bodyPr/>
          <a:lstStyle>
            <a:lvl1pPr>
              <a:defRPr/>
            </a:lvl1pPr>
          </a:lstStyle>
          <a:p>
            <a:pPr>
              <a:defRPr/>
            </a:pPr>
            <a:endParaRPr lang="en-US" altLang="en-US"/>
          </a:p>
        </p:txBody>
      </p:sp>
      <p:sp>
        <p:nvSpPr>
          <p:cNvPr id="5" name="Rectangle 11"/>
          <p:cNvSpPr>
            <a:spLocks noGrp="1" noChangeArrowheads="1"/>
          </p:cNvSpPr>
          <p:nvPr>
            <p:ph type="sldNum" idx="11"/>
          </p:nvPr>
        </p:nvSpPr>
        <p:spPr>
          <a:ln/>
        </p:spPr>
        <p:txBody>
          <a:bodyPr/>
          <a:lstStyle>
            <a:lvl1pPr>
              <a:defRPr/>
            </a:lvl1pPr>
          </a:lstStyle>
          <a:p>
            <a:pPr>
              <a:defRPr/>
            </a:pPr>
            <a:fld id="{2079EA73-8950-452A-90E5-7E7D55F08708}" type="slidenum">
              <a:rPr lang="en-US" altLang="en-US"/>
              <a:pPr>
                <a:defRPr/>
              </a:pPr>
              <a:t>‹#›</a:t>
            </a:fld>
            <a:endParaRPr lang="en-US" altLang="en-US"/>
          </a:p>
        </p:txBody>
      </p:sp>
    </p:spTree>
    <p:extLst>
      <p:ext uri="{BB962C8B-B14F-4D97-AF65-F5344CB8AC3E}">
        <p14:creationId xmlns:p14="http://schemas.microsoft.com/office/powerpoint/2010/main" val="138687870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21450" y="393700"/>
            <a:ext cx="1952625" cy="57229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58813" y="393700"/>
            <a:ext cx="5710237" cy="57229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dt" idx="10"/>
          </p:nvPr>
        </p:nvSpPr>
        <p:spPr>
          <a:ln/>
        </p:spPr>
        <p:txBody>
          <a:bodyPr/>
          <a:lstStyle>
            <a:lvl1pPr>
              <a:defRPr/>
            </a:lvl1pPr>
          </a:lstStyle>
          <a:p>
            <a:pPr>
              <a:defRPr/>
            </a:pPr>
            <a:endParaRPr lang="en-US" altLang="en-US"/>
          </a:p>
        </p:txBody>
      </p:sp>
      <p:sp>
        <p:nvSpPr>
          <p:cNvPr id="5" name="Rectangle 11"/>
          <p:cNvSpPr>
            <a:spLocks noGrp="1" noChangeArrowheads="1"/>
          </p:cNvSpPr>
          <p:nvPr>
            <p:ph type="sldNum" idx="11"/>
          </p:nvPr>
        </p:nvSpPr>
        <p:spPr>
          <a:ln/>
        </p:spPr>
        <p:txBody>
          <a:bodyPr/>
          <a:lstStyle>
            <a:lvl1pPr>
              <a:defRPr/>
            </a:lvl1pPr>
          </a:lstStyle>
          <a:p>
            <a:pPr>
              <a:defRPr/>
            </a:pPr>
            <a:fld id="{63966A96-6752-415B-B59D-455F20534E0B}" type="slidenum">
              <a:rPr lang="en-US" altLang="en-US"/>
              <a:pPr>
                <a:defRPr/>
              </a:pPr>
              <a:t>‹#›</a:t>
            </a:fld>
            <a:endParaRPr lang="en-US" altLang="en-US"/>
          </a:p>
        </p:txBody>
      </p:sp>
    </p:spTree>
    <p:extLst>
      <p:ext uri="{BB962C8B-B14F-4D97-AF65-F5344CB8AC3E}">
        <p14:creationId xmlns:p14="http://schemas.microsoft.com/office/powerpoint/2010/main" val="127222136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10"/>
          <p:cNvSpPr>
            <a:spLocks noGrp="1" noChangeArrowheads="1"/>
          </p:cNvSpPr>
          <p:nvPr>
            <p:ph type="dt" idx="10"/>
          </p:nvPr>
        </p:nvSpPr>
        <p:spPr>
          <a:ln/>
        </p:spPr>
        <p:txBody>
          <a:bodyPr/>
          <a:lstStyle>
            <a:lvl1pPr>
              <a:defRPr/>
            </a:lvl1pPr>
          </a:lstStyle>
          <a:p>
            <a:pPr>
              <a:defRPr/>
            </a:pPr>
            <a:endParaRPr lang="en-US" altLang="en-US"/>
          </a:p>
        </p:txBody>
      </p:sp>
      <p:sp>
        <p:nvSpPr>
          <p:cNvPr id="5" name="Rectangle 12"/>
          <p:cNvSpPr>
            <a:spLocks noGrp="1" noChangeArrowheads="1"/>
          </p:cNvSpPr>
          <p:nvPr>
            <p:ph type="sldNum" idx="11"/>
          </p:nvPr>
        </p:nvSpPr>
        <p:spPr>
          <a:ln/>
        </p:spPr>
        <p:txBody>
          <a:bodyPr/>
          <a:lstStyle>
            <a:lvl1pPr>
              <a:defRPr/>
            </a:lvl1pPr>
          </a:lstStyle>
          <a:p>
            <a:pPr>
              <a:defRPr/>
            </a:pPr>
            <a:fld id="{65017943-C861-451A-B39D-707153A83806}" type="slidenum">
              <a:rPr lang="en-US" altLang="en-US"/>
              <a:pPr>
                <a:defRPr/>
              </a:pPr>
              <a:t>‹#›</a:t>
            </a:fld>
            <a:endParaRPr lang="en-US" altLang="en-US"/>
          </a:p>
        </p:txBody>
      </p:sp>
    </p:spTree>
    <p:extLst>
      <p:ext uri="{BB962C8B-B14F-4D97-AF65-F5344CB8AC3E}">
        <p14:creationId xmlns:p14="http://schemas.microsoft.com/office/powerpoint/2010/main" val="297187002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idx="10"/>
          </p:nvPr>
        </p:nvSpPr>
        <p:spPr>
          <a:ln/>
        </p:spPr>
        <p:txBody>
          <a:bodyPr/>
          <a:lstStyle>
            <a:lvl1pPr>
              <a:defRPr/>
            </a:lvl1pPr>
          </a:lstStyle>
          <a:p>
            <a:pPr>
              <a:defRPr/>
            </a:pPr>
            <a:endParaRPr lang="en-US" altLang="en-US"/>
          </a:p>
        </p:txBody>
      </p:sp>
      <p:sp>
        <p:nvSpPr>
          <p:cNvPr id="5" name="Rectangle 12"/>
          <p:cNvSpPr>
            <a:spLocks noGrp="1" noChangeArrowheads="1"/>
          </p:cNvSpPr>
          <p:nvPr>
            <p:ph type="sldNum" idx="11"/>
          </p:nvPr>
        </p:nvSpPr>
        <p:spPr>
          <a:ln/>
        </p:spPr>
        <p:txBody>
          <a:bodyPr/>
          <a:lstStyle>
            <a:lvl1pPr>
              <a:defRPr/>
            </a:lvl1pPr>
          </a:lstStyle>
          <a:p>
            <a:pPr>
              <a:defRPr/>
            </a:pPr>
            <a:fld id="{7FFB3EC7-EF8C-4FAA-99A6-BAC780AC7E11}" type="slidenum">
              <a:rPr lang="en-US" altLang="en-US"/>
              <a:pPr>
                <a:defRPr/>
              </a:pPr>
              <a:t>‹#›</a:t>
            </a:fld>
            <a:endParaRPr lang="en-US" altLang="en-US"/>
          </a:p>
        </p:txBody>
      </p:sp>
    </p:spTree>
    <p:extLst>
      <p:ext uri="{BB962C8B-B14F-4D97-AF65-F5344CB8AC3E}">
        <p14:creationId xmlns:p14="http://schemas.microsoft.com/office/powerpoint/2010/main" val="143000840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10"/>
          <p:cNvSpPr>
            <a:spLocks noGrp="1" noChangeArrowheads="1"/>
          </p:cNvSpPr>
          <p:nvPr>
            <p:ph type="dt" idx="10"/>
          </p:nvPr>
        </p:nvSpPr>
        <p:spPr>
          <a:ln/>
        </p:spPr>
        <p:txBody>
          <a:bodyPr/>
          <a:lstStyle>
            <a:lvl1pPr>
              <a:defRPr/>
            </a:lvl1pPr>
          </a:lstStyle>
          <a:p>
            <a:pPr>
              <a:defRPr/>
            </a:pPr>
            <a:endParaRPr lang="en-US" altLang="en-US"/>
          </a:p>
        </p:txBody>
      </p:sp>
      <p:sp>
        <p:nvSpPr>
          <p:cNvPr id="5" name="Rectangle 12"/>
          <p:cNvSpPr>
            <a:spLocks noGrp="1" noChangeArrowheads="1"/>
          </p:cNvSpPr>
          <p:nvPr>
            <p:ph type="sldNum" idx="11"/>
          </p:nvPr>
        </p:nvSpPr>
        <p:spPr>
          <a:ln/>
        </p:spPr>
        <p:txBody>
          <a:bodyPr/>
          <a:lstStyle>
            <a:lvl1pPr>
              <a:defRPr/>
            </a:lvl1pPr>
          </a:lstStyle>
          <a:p>
            <a:pPr>
              <a:defRPr/>
            </a:pPr>
            <a:fld id="{0D6E164B-49BC-47AF-A29F-C24338487670}" type="slidenum">
              <a:rPr lang="en-US" altLang="en-US"/>
              <a:pPr>
                <a:defRPr/>
              </a:pPr>
              <a:t>‹#›</a:t>
            </a:fld>
            <a:endParaRPr lang="en-US" altLang="en-US"/>
          </a:p>
        </p:txBody>
      </p:sp>
    </p:spTree>
    <p:extLst>
      <p:ext uri="{BB962C8B-B14F-4D97-AF65-F5344CB8AC3E}">
        <p14:creationId xmlns:p14="http://schemas.microsoft.com/office/powerpoint/2010/main" val="250468092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0" y="2286000"/>
            <a:ext cx="3017838" cy="3830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456238" y="2286000"/>
            <a:ext cx="3017837" cy="3830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dt" idx="10"/>
          </p:nvPr>
        </p:nvSpPr>
        <p:spPr>
          <a:ln/>
        </p:spPr>
        <p:txBody>
          <a:bodyPr/>
          <a:lstStyle>
            <a:lvl1pPr>
              <a:defRPr/>
            </a:lvl1pPr>
          </a:lstStyle>
          <a:p>
            <a:pPr>
              <a:defRPr/>
            </a:pPr>
            <a:endParaRPr lang="en-US" altLang="en-US"/>
          </a:p>
        </p:txBody>
      </p:sp>
      <p:sp>
        <p:nvSpPr>
          <p:cNvPr id="6" name="Rectangle 12"/>
          <p:cNvSpPr>
            <a:spLocks noGrp="1" noChangeArrowheads="1"/>
          </p:cNvSpPr>
          <p:nvPr>
            <p:ph type="sldNum" idx="11"/>
          </p:nvPr>
        </p:nvSpPr>
        <p:spPr>
          <a:ln/>
        </p:spPr>
        <p:txBody>
          <a:bodyPr/>
          <a:lstStyle>
            <a:lvl1pPr>
              <a:defRPr/>
            </a:lvl1pPr>
          </a:lstStyle>
          <a:p>
            <a:pPr>
              <a:defRPr/>
            </a:pPr>
            <a:fld id="{BEA5D5AD-51BD-49BD-9CE1-9313B1C75E54}" type="slidenum">
              <a:rPr lang="en-US" altLang="en-US"/>
              <a:pPr>
                <a:defRPr/>
              </a:pPr>
              <a:t>‹#›</a:t>
            </a:fld>
            <a:endParaRPr lang="en-US" altLang="en-US"/>
          </a:p>
        </p:txBody>
      </p:sp>
    </p:spTree>
    <p:extLst>
      <p:ext uri="{BB962C8B-B14F-4D97-AF65-F5344CB8AC3E}">
        <p14:creationId xmlns:p14="http://schemas.microsoft.com/office/powerpoint/2010/main" val="288021659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p:cNvSpPr>
            <a:spLocks noGrp="1" noChangeArrowheads="1"/>
          </p:cNvSpPr>
          <p:nvPr>
            <p:ph type="dt" idx="10"/>
          </p:nvPr>
        </p:nvSpPr>
        <p:spPr>
          <a:ln/>
        </p:spPr>
        <p:txBody>
          <a:bodyPr/>
          <a:lstStyle>
            <a:lvl1pPr>
              <a:defRPr/>
            </a:lvl1pPr>
          </a:lstStyle>
          <a:p>
            <a:pPr>
              <a:defRPr/>
            </a:pPr>
            <a:endParaRPr lang="en-US" altLang="en-US"/>
          </a:p>
        </p:txBody>
      </p:sp>
      <p:sp>
        <p:nvSpPr>
          <p:cNvPr id="8" name="Rectangle 12"/>
          <p:cNvSpPr>
            <a:spLocks noGrp="1" noChangeArrowheads="1"/>
          </p:cNvSpPr>
          <p:nvPr>
            <p:ph type="sldNum" idx="11"/>
          </p:nvPr>
        </p:nvSpPr>
        <p:spPr>
          <a:ln/>
        </p:spPr>
        <p:txBody>
          <a:bodyPr/>
          <a:lstStyle>
            <a:lvl1pPr>
              <a:defRPr/>
            </a:lvl1pPr>
          </a:lstStyle>
          <a:p>
            <a:pPr>
              <a:defRPr/>
            </a:pPr>
            <a:fld id="{0B97082D-2C72-47CA-90CD-23D2AE6D828D}" type="slidenum">
              <a:rPr lang="en-US" altLang="en-US"/>
              <a:pPr>
                <a:defRPr/>
              </a:pPr>
              <a:t>‹#›</a:t>
            </a:fld>
            <a:endParaRPr lang="en-US" altLang="en-US"/>
          </a:p>
        </p:txBody>
      </p:sp>
    </p:spTree>
    <p:extLst>
      <p:ext uri="{BB962C8B-B14F-4D97-AF65-F5344CB8AC3E}">
        <p14:creationId xmlns:p14="http://schemas.microsoft.com/office/powerpoint/2010/main" val="199868534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p:cNvSpPr>
            <a:spLocks noGrp="1" noChangeArrowheads="1"/>
          </p:cNvSpPr>
          <p:nvPr>
            <p:ph type="dt" idx="10"/>
          </p:nvPr>
        </p:nvSpPr>
        <p:spPr>
          <a:ln/>
        </p:spPr>
        <p:txBody>
          <a:bodyPr/>
          <a:lstStyle>
            <a:lvl1pPr>
              <a:defRPr/>
            </a:lvl1pPr>
          </a:lstStyle>
          <a:p>
            <a:pPr>
              <a:defRPr/>
            </a:pPr>
            <a:endParaRPr lang="en-US" altLang="en-US"/>
          </a:p>
        </p:txBody>
      </p:sp>
      <p:sp>
        <p:nvSpPr>
          <p:cNvPr id="4" name="Rectangle 12"/>
          <p:cNvSpPr>
            <a:spLocks noGrp="1" noChangeArrowheads="1"/>
          </p:cNvSpPr>
          <p:nvPr>
            <p:ph type="sldNum" idx="11"/>
          </p:nvPr>
        </p:nvSpPr>
        <p:spPr>
          <a:ln/>
        </p:spPr>
        <p:txBody>
          <a:bodyPr/>
          <a:lstStyle>
            <a:lvl1pPr>
              <a:defRPr/>
            </a:lvl1pPr>
          </a:lstStyle>
          <a:p>
            <a:pPr>
              <a:defRPr/>
            </a:pPr>
            <a:fld id="{9016D4AC-1DE5-4B70-B5B0-BDE477E3D76C}" type="slidenum">
              <a:rPr lang="en-US" altLang="en-US"/>
              <a:pPr>
                <a:defRPr/>
              </a:pPr>
              <a:t>‹#›</a:t>
            </a:fld>
            <a:endParaRPr lang="en-US" altLang="en-US"/>
          </a:p>
        </p:txBody>
      </p:sp>
    </p:spTree>
    <p:extLst>
      <p:ext uri="{BB962C8B-B14F-4D97-AF65-F5344CB8AC3E}">
        <p14:creationId xmlns:p14="http://schemas.microsoft.com/office/powerpoint/2010/main" val="336250238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dt" idx="10"/>
          </p:nvPr>
        </p:nvSpPr>
        <p:spPr>
          <a:ln/>
        </p:spPr>
        <p:txBody>
          <a:bodyPr/>
          <a:lstStyle>
            <a:lvl1pPr>
              <a:defRPr/>
            </a:lvl1pPr>
          </a:lstStyle>
          <a:p>
            <a:pPr>
              <a:defRPr/>
            </a:pPr>
            <a:endParaRPr lang="en-US" altLang="en-US"/>
          </a:p>
        </p:txBody>
      </p:sp>
      <p:sp>
        <p:nvSpPr>
          <p:cNvPr id="3" name="Rectangle 12"/>
          <p:cNvSpPr>
            <a:spLocks noGrp="1" noChangeArrowheads="1"/>
          </p:cNvSpPr>
          <p:nvPr>
            <p:ph type="sldNum" idx="11"/>
          </p:nvPr>
        </p:nvSpPr>
        <p:spPr>
          <a:ln/>
        </p:spPr>
        <p:txBody>
          <a:bodyPr/>
          <a:lstStyle>
            <a:lvl1pPr>
              <a:defRPr/>
            </a:lvl1pPr>
          </a:lstStyle>
          <a:p>
            <a:pPr>
              <a:defRPr/>
            </a:pPr>
            <a:fld id="{74840B04-8E2E-4F1A-A022-CC160501C9C8}" type="slidenum">
              <a:rPr lang="en-US" altLang="en-US"/>
              <a:pPr>
                <a:defRPr/>
              </a:pPr>
              <a:t>‹#›</a:t>
            </a:fld>
            <a:endParaRPr lang="en-US" altLang="en-US"/>
          </a:p>
        </p:txBody>
      </p:sp>
    </p:spTree>
    <p:extLst>
      <p:ext uri="{BB962C8B-B14F-4D97-AF65-F5344CB8AC3E}">
        <p14:creationId xmlns:p14="http://schemas.microsoft.com/office/powerpoint/2010/main" val="8929730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idx="10"/>
          </p:nvPr>
        </p:nvSpPr>
        <p:spPr>
          <a:ln/>
        </p:spPr>
        <p:txBody>
          <a:bodyPr/>
          <a:lstStyle>
            <a:lvl1pPr>
              <a:defRPr/>
            </a:lvl1pPr>
          </a:lstStyle>
          <a:p>
            <a:pPr>
              <a:defRPr/>
            </a:pPr>
            <a:endParaRPr lang="en-US" altLang="en-US"/>
          </a:p>
        </p:txBody>
      </p:sp>
      <p:sp>
        <p:nvSpPr>
          <p:cNvPr id="5" name="Rectangle 6"/>
          <p:cNvSpPr>
            <a:spLocks noGrp="1" noChangeArrowheads="1"/>
          </p:cNvSpPr>
          <p:nvPr>
            <p:ph type="sldNum" idx="11"/>
          </p:nvPr>
        </p:nvSpPr>
        <p:spPr>
          <a:ln/>
        </p:spPr>
        <p:txBody>
          <a:bodyPr/>
          <a:lstStyle>
            <a:lvl1pPr>
              <a:defRPr/>
            </a:lvl1pPr>
          </a:lstStyle>
          <a:p>
            <a:pPr>
              <a:defRPr/>
            </a:pPr>
            <a:fld id="{AF5C2B71-F855-4FC6-A0BC-A74FCA546BDB}" type="slidenum">
              <a:rPr lang="en-US" altLang="en-US"/>
              <a:pPr>
                <a:defRPr/>
              </a:pPr>
              <a:t>‹#›</a:t>
            </a:fld>
            <a:endParaRPr lang="en-US" altLang="en-US"/>
          </a:p>
        </p:txBody>
      </p:sp>
    </p:spTree>
    <p:extLst>
      <p:ext uri="{BB962C8B-B14F-4D97-AF65-F5344CB8AC3E}">
        <p14:creationId xmlns:p14="http://schemas.microsoft.com/office/powerpoint/2010/main" val="184435663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10"/>
          <p:cNvSpPr>
            <a:spLocks noGrp="1" noChangeArrowheads="1"/>
          </p:cNvSpPr>
          <p:nvPr>
            <p:ph type="dt" idx="10"/>
          </p:nvPr>
        </p:nvSpPr>
        <p:spPr>
          <a:ln/>
        </p:spPr>
        <p:txBody>
          <a:bodyPr/>
          <a:lstStyle>
            <a:lvl1pPr>
              <a:defRPr/>
            </a:lvl1pPr>
          </a:lstStyle>
          <a:p>
            <a:pPr>
              <a:defRPr/>
            </a:pPr>
            <a:endParaRPr lang="en-US" altLang="en-US"/>
          </a:p>
        </p:txBody>
      </p:sp>
      <p:sp>
        <p:nvSpPr>
          <p:cNvPr id="6" name="Rectangle 12"/>
          <p:cNvSpPr>
            <a:spLocks noGrp="1" noChangeArrowheads="1"/>
          </p:cNvSpPr>
          <p:nvPr>
            <p:ph type="sldNum" idx="11"/>
          </p:nvPr>
        </p:nvSpPr>
        <p:spPr>
          <a:ln/>
        </p:spPr>
        <p:txBody>
          <a:bodyPr/>
          <a:lstStyle>
            <a:lvl1pPr>
              <a:defRPr/>
            </a:lvl1pPr>
          </a:lstStyle>
          <a:p>
            <a:pPr>
              <a:defRPr/>
            </a:pPr>
            <a:fld id="{3FF93D52-10AC-4A6A-B4E3-B228B6BCE3BC}" type="slidenum">
              <a:rPr lang="en-US" altLang="en-US"/>
              <a:pPr>
                <a:defRPr/>
              </a:pPr>
              <a:t>‹#›</a:t>
            </a:fld>
            <a:endParaRPr lang="en-US" altLang="en-US"/>
          </a:p>
        </p:txBody>
      </p:sp>
    </p:spTree>
    <p:extLst>
      <p:ext uri="{BB962C8B-B14F-4D97-AF65-F5344CB8AC3E}">
        <p14:creationId xmlns:p14="http://schemas.microsoft.com/office/powerpoint/2010/main" val="149767339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10"/>
          <p:cNvSpPr>
            <a:spLocks noGrp="1" noChangeArrowheads="1"/>
          </p:cNvSpPr>
          <p:nvPr>
            <p:ph type="dt" idx="10"/>
          </p:nvPr>
        </p:nvSpPr>
        <p:spPr>
          <a:ln/>
        </p:spPr>
        <p:txBody>
          <a:bodyPr/>
          <a:lstStyle>
            <a:lvl1pPr>
              <a:defRPr/>
            </a:lvl1pPr>
          </a:lstStyle>
          <a:p>
            <a:pPr>
              <a:defRPr/>
            </a:pPr>
            <a:endParaRPr lang="en-US" altLang="en-US"/>
          </a:p>
        </p:txBody>
      </p:sp>
      <p:sp>
        <p:nvSpPr>
          <p:cNvPr id="6" name="Rectangle 12"/>
          <p:cNvSpPr>
            <a:spLocks noGrp="1" noChangeArrowheads="1"/>
          </p:cNvSpPr>
          <p:nvPr>
            <p:ph type="sldNum" idx="11"/>
          </p:nvPr>
        </p:nvSpPr>
        <p:spPr>
          <a:ln/>
        </p:spPr>
        <p:txBody>
          <a:bodyPr/>
          <a:lstStyle>
            <a:lvl1pPr>
              <a:defRPr/>
            </a:lvl1pPr>
          </a:lstStyle>
          <a:p>
            <a:pPr>
              <a:defRPr/>
            </a:pPr>
            <a:fld id="{FEC62E60-D519-4185-B925-F650A5A4991D}" type="slidenum">
              <a:rPr lang="en-US" altLang="en-US"/>
              <a:pPr>
                <a:defRPr/>
              </a:pPr>
              <a:t>‹#›</a:t>
            </a:fld>
            <a:endParaRPr lang="en-US" altLang="en-US"/>
          </a:p>
        </p:txBody>
      </p:sp>
    </p:spTree>
    <p:extLst>
      <p:ext uri="{BB962C8B-B14F-4D97-AF65-F5344CB8AC3E}">
        <p14:creationId xmlns:p14="http://schemas.microsoft.com/office/powerpoint/2010/main" val="178664295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idx="10"/>
          </p:nvPr>
        </p:nvSpPr>
        <p:spPr>
          <a:ln/>
        </p:spPr>
        <p:txBody>
          <a:bodyPr/>
          <a:lstStyle>
            <a:lvl1pPr>
              <a:defRPr/>
            </a:lvl1pPr>
          </a:lstStyle>
          <a:p>
            <a:pPr>
              <a:defRPr/>
            </a:pPr>
            <a:endParaRPr lang="en-US" altLang="en-US"/>
          </a:p>
        </p:txBody>
      </p:sp>
      <p:sp>
        <p:nvSpPr>
          <p:cNvPr id="5" name="Rectangle 12"/>
          <p:cNvSpPr>
            <a:spLocks noGrp="1" noChangeArrowheads="1"/>
          </p:cNvSpPr>
          <p:nvPr>
            <p:ph type="sldNum" idx="11"/>
          </p:nvPr>
        </p:nvSpPr>
        <p:spPr>
          <a:ln/>
        </p:spPr>
        <p:txBody>
          <a:bodyPr/>
          <a:lstStyle>
            <a:lvl1pPr>
              <a:defRPr/>
            </a:lvl1pPr>
          </a:lstStyle>
          <a:p>
            <a:pPr>
              <a:defRPr/>
            </a:pPr>
            <a:fld id="{048196F5-E892-4D7F-90C9-674587F8A24B}" type="slidenum">
              <a:rPr lang="en-US" altLang="en-US"/>
              <a:pPr>
                <a:defRPr/>
              </a:pPr>
              <a:t>‹#›</a:t>
            </a:fld>
            <a:endParaRPr lang="en-US" altLang="en-US"/>
          </a:p>
        </p:txBody>
      </p:sp>
    </p:spTree>
    <p:extLst>
      <p:ext uri="{BB962C8B-B14F-4D97-AF65-F5344CB8AC3E}">
        <p14:creationId xmlns:p14="http://schemas.microsoft.com/office/powerpoint/2010/main" val="408566259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21450" y="393700"/>
            <a:ext cx="1952625" cy="57229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58813" y="393700"/>
            <a:ext cx="5710237" cy="57229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idx="10"/>
          </p:nvPr>
        </p:nvSpPr>
        <p:spPr>
          <a:ln/>
        </p:spPr>
        <p:txBody>
          <a:bodyPr/>
          <a:lstStyle>
            <a:lvl1pPr>
              <a:defRPr/>
            </a:lvl1pPr>
          </a:lstStyle>
          <a:p>
            <a:pPr>
              <a:defRPr/>
            </a:pPr>
            <a:endParaRPr lang="en-US" altLang="en-US"/>
          </a:p>
        </p:txBody>
      </p:sp>
      <p:sp>
        <p:nvSpPr>
          <p:cNvPr id="5" name="Rectangle 12"/>
          <p:cNvSpPr>
            <a:spLocks noGrp="1" noChangeArrowheads="1"/>
          </p:cNvSpPr>
          <p:nvPr>
            <p:ph type="sldNum" idx="11"/>
          </p:nvPr>
        </p:nvSpPr>
        <p:spPr>
          <a:ln/>
        </p:spPr>
        <p:txBody>
          <a:bodyPr/>
          <a:lstStyle>
            <a:lvl1pPr>
              <a:defRPr/>
            </a:lvl1pPr>
          </a:lstStyle>
          <a:p>
            <a:pPr>
              <a:defRPr/>
            </a:pPr>
            <a:fld id="{A45C6717-05E5-4A2C-B723-20C5EAFB0733}" type="slidenum">
              <a:rPr lang="en-US" altLang="en-US"/>
              <a:pPr>
                <a:defRPr/>
              </a:pPr>
              <a:t>‹#›</a:t>
            </a:fld>
            <a:endParaRPr lang="en-US" altLang="en-US"/>
          </a:p>
        </p:txBody>
      </p:sp>
    </p:spTree>
    <p:extLst>
      <p:ext uri="{BB962C8B-B14F-4D97-AF65-F5344CB8AC3E}">
        <p14:creationId xmlns:p14="http://schemas.microsoft.com/office/powerpoint/2010/main" val="352295355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useBgFill="1">
        <p:nvSpPr>
          <p:cNvPr id="4" name="Rectangle 3"/>
          <p:cNvSpPr/>
          <p:nvPr/>
        </p:nvSpPr>
        <p:spPr>
          <a:xfrm>
            <a:off x="341313" y="928688"/>
            <a:ext cx="8432800" cy="17716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hangingPunct="1">
              <a:defRPr/>
            </a:pPr>
            <a:endParaRPr>
              <a:solidFill>
                <a:prstClr val="white"/>
              </a:solidFill>
            </a:endParaRPr>
          </a:p>
        </p:txBody>
      </p:sp>
      <p:sp>
        <p:nvSpPr>
          <p:cNvPr id="5" name="Rectangle 4"/>
          <p:cNvSpPr/>
          <p:nvPr/>
        </p:nvSpPr>
        <p:spPr>
          <a:xfrm>
            <a:off x="320675" y="320675"/>
            <a:ext cx="8502650" cy="621665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hangingPunct="1">
              <a:defRPr/>
            </a:pPr>
            <a:endParaRPr>
              <a:solidFill>
                <a:prstClr val="white"/>
              </a:solidFill>
            </a:endParaRPr>
          </a:p>
        </p:txBody>
      </p:sp>
      <p:sp>
        <p:nvSpPr>
          <p:cNvPr id="6" name="Rectangle 5"/>
          <p:cNvSpPr/>
          <p:nvPr/>
        </p:nvSpPr>
        <p:spPr>
          <a:xfrm>
            <a:off x="457200" y="817563"/>
            <a:ext cx="8229600" cy="117475"/>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hangingPunct="1">
              <a:defRPr/>
            </a:pPr>
            <a:endParaRPr>
              <a:solidFill>
                <a:prstClr val="white"/>
              </a:solidFill>
            </a:endParaRPr>
          </a:p>
        </p:txBody>
      </p:sp>
      <p:pic>
        <p:nvPicPr>
          <p:cNvPr id="7" name="Picture 14" descr="TitleSlideTop.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457200"/>
            <a:ext cx="822960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5" descr="TitleSlideBottom.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700338"/>
            <a:ext cx="8229600" cy="370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707" y="968189"/>
            <a:ext cx="7799387" cy="1237130"/>
          </a:xfrm>
        </p:spPr>
        <p:txBody>
          <a:bodyPr/>
          <a:lstStyle>
            <a:lvl1pPr algn="r">
              <a:lnSpc>
                <a:spcPts val="5000"/>
              </a:lnSpc>
              <a:defRPr sz="4600">
                <a:solidFill>
                  <a:schemeClr val="accent1"/>
                </a:solidFill>
                <a:effectLst/>
              </a:defRPr>
            </a:lvl1pPr>
          </a:lstStyle>
          <a:p>
            <a:r>
              <a:rPr lang="en-US"/>
              <a:t>Click to edit Master title style</a:t>
            </a:r>
            <a:endParaRPr/>
          </a:p>
        </p:txBody>
      </p:sp>
      <p:sp>
        <p:nvSpPr>
          <p:cNvPr id="3" name="Subtitle 2"/>
          <p:cNvSpPr>
            <a:spLocks noGrp="1"/>
          </p:cNvSpPr>
          <p:nvPr>
            <p:ph type="subTitle" idx="1"/>
          </p:nvPr>
        </p:nvSpPr>
        <p:spPr>
          <a:xfrm>
            <a:off x="685707" y="2209799"/>
            <a:ext cx="7799387" cy="466165"/>
          </a:xfrm>
        </p:spPr>
        <p:txBody>
          <a:bodyPr/>
          <a:lstStyle>
            <a:lvl1pPr marL="0" indent="0" algn="r">
              <a:lnSpc>
                <a:spcPct val="100000"/>
              </a:lnSpc>
              <a:spcBef>
                <a:spcPts val="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9" name="Date Placeholder 3"/>
          <p:cNvSpPr>
            <a:spLocks noGrp="1"/>
          </p:cNvSpPr>
          <p:nvPr>
            <p:ph type="dt" sz="half" idx="10"/>
          </p:nvPr>
        </p:nvSpPr>
        <p:spPr/>
        <p:txBody>
          <a:bodyPr/>
          <a:lstStyle>
            <a:lvl1pPr defTabSz="457200">
              <a:defRPr>
                <a:cs typeface="Arial" panose="020B0604020202020204" pitchFamily="34" charset="0"/>
              </a:defRPr>
            </a:lvl1pPr>
          </a:lstStyle>
          <a:p>
            <a:pPr>
              <a:defRPr/>
            </a:pPr>
            <a:fld id="{AB72E32F-152B-42AB-8043-05E2B4BDCA0C}" type="datetime1">
              <a:rPr lang="en-US" altLang="en-US"/>
              <a:pPr>
                <a:defRPr/>
              </a:pPr>
              <a:t>10/30/2023</a:t>
            </a:fld>
            <a:endParaRPr lang="en-US" altLang="en-US"/>
          </a:p>
        </p:txBody>
      </p:sp>
      <p:sp>
        <p:nvSpPr>
          <p:cNvPr id="10" name="Slide Number Placeholder 5"/>
          <p:cNvSpPr>
            <a:spLocks noGrp="1"/>
          </p:cNvSpPr>
          <p:nvPr>
            <p:ph type="sldNum" sz="quarter" idx="11"/>
          </p:nvPr>
        </p:nvSpPr>
        <p:spPr>
          <a:xfrm>
            <a:off x="4305300" y="6492875"/>
            <a:ext cx="533400" cy="365125"/>
          </a:xfrm>
        </p:spPr>
        <p:txBody>
          <a:bodyPr tIns="45720" bIns="45720"/>
          <a:lstStyle>
            <a:lvl1pPr algn="ctr" defTabSz="457200">
              <a:defRPr sz="1100" b="1">
                <a:solidFill>
                  <a:srgbClr val="A6A6A6"/>
                </a:solidFill>
                <a:cs typeface="Arial" panose="020B0604020202020204" pitchFamily="34" charset="0"/>
              </a:defRPr>
            </a:lvl1pPr>
          </a:lstStyle>
          <a:p>
            <a:pPr>
              <a:defRPr/>
            </a:pPr>
            <a:fld id="{FA8ABD80-3C2F-45FC-995D-03C82363C8DB}" type="slidenum">
              <a:rPr lang="en-US" altLang="en-US"/>
              <a:pPr>
                <a:defRPr/>
              </a:pPr>
              <a:t>‹#›</a:t>
            </a:fld>
            <a:endParaRPr lang="en-US" altLang="en-US"/>
          </a:p>
        </p:txBody>
      </p:sp>
      <p:sp>
        <p:nvSpPr>
          <p:cNvPr id="11" name="Footer Placeholder 4"/>
          <p:cNvSpPr>
            <a:spLocks noGrp="1"/>
          </p:cNvSpPr>
          <p:nvPr>
            <p:ph type="ftr" sz="quarter" idx="12"/>
          </p:nvPr>
        </p:nvSpPr>
        <p:spPr/>
        <p:txBody>
          <a:bodyPr/>
          <a:lstStyle>
            <a:lvl1pPr marL="0" algn="l" defTabSz="914400" rtl="0" eaLnBrk="1" latinLnBrk="0" hangingPunct="1">
              <a:defRPr sz="1100" b="1" kern="1200">
                <a:solidFill>
                  <a:prstClr val="white">
                    <a:lumMod val="65000"/>
                  </a:prstClr>
                </a:solidFill>
                <a:latin typeface="Calibri" pitchFamily="34" charset="0"/>
                <a:ea typeface="+mn-ea"/>
                <a:cs typeface="+mn-cs"/>
              </a:defRPr>
            </a:lvl1pPr>
          </a:lstStyle>
          <a:p>
            <a:pPr>
              <a:defRPr/>
            </a:pPr>
            <a:endParaRPr lang="en-US"/>
          </a:p>
        </p:txBody>
      </p:sp>
    </p:spTree>
    <p:extLst>
      <p:ext uri="{BB962C8B-B14F-4D97-AF65-F5344CB8AC3E}">
        <p14:creationId xmlns:p14="http://schemas.microsoft.com/office/powerpoint/2010/main" val="2308064710"/>
      </p:ext>
    </p:extLst>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1" descr="green.gi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29625" y="5562600"/>
            <a:ext cx="7143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hand.gif"/>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115050"/>
            <a:ext cx="119062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5"/>
          <p:cNvSpPr/>
          <p:nvPr userDrawn="1"/>
        </p:nvSpPr>
        <p:spPr>
          <a:xfrm>
            <a:off x="1171575" y="6124575"/>
            <a:ext cx="7286625" cy="219075"/>
          </a:xfrm>
          <a:custGeom>
            <a:avLst/>
            <a:gdLst>
              <a:gd name="connsiteX0" fmla="*/ 0 w 7286625"/>
              <a:gd name="connsiteY0" fmla="*/ 219075 h 219075"/>
              <a:gd name="connsiteX1" fmla="*/ 190500 w 7286625"/>
              <a:gd name="connsiteY1" fmla="*/ 180975 h 219075"/>
              <a:gd name="connsiteX2" fmla="*/ 2790825 w 7286625"/>
              <a:gd name="connsiteY2" fmla="*/ 171450 h 219075"/>
              <a:gd name="connsiteX3" fmla="*/ 2924175 w 7286625"/>
              <a:gd name="connsiteY3" fmla="*/ 152400 h 219075"/>
              <a:gd name="connsiteX4" fmla="*/ 3267075 w 7286625"/>
              <a:gd name="connsiteY4" fmla="*/ 133350 h 219075"/>
              <a:gd name="connsiteX5" fmla="*/ 3390900 w 7286625"/>
              <a:gd name="connsiteY5" fmla="*/ 123825 h 219075"/>
              <a:gd name="connsiteX6" fmla="*/ 3667125 w 7286625"/>
              <a:gd name="connsiteY6" fmla="*/ 85725 h 219075"/>
              <a:gd name="connsiteX7" fmla="*/ 3838575 w 7286625"/>
              <a:gd name="connsiteY7" fmla="*/ 76200 h 219075"/>
              <a:gd name="connsiteX8" fmla="*/ 4381500 w 7286625"/>
              <a:gd name="connsiteY8" fmla="*/ 47625 h 219075"/>
              <a:gd name="connsiteX9" fmla="*/ 4552950 w 7286625"/>
              <a:gd name="connsiteY9" fmla="*/ 38100 h 219075"/>
              <a:gd name="connsiteX10" fmla="*/ 4686300 w 7286625"/>
              <a:gd name="connsiteY10" fmla="*/ 28575 h 219075"/>
              <a:gd name="connsiteX11" fmla="*/ 5562600 w 7286625"/>
              <a:gd name="connsiteY11" fmla="*/ 0 h 219075"/>
              <a:gd name="connsiteX12" fmla="*/ 6486525 w 7286625"/>
              <a:gd name="connsiteY12" fmla="*/ 9525 h 219075"/>
              <a:gd name="connsiteX13" fmla="*/ 6581775 w 7286625"/>
              <a:gd name="connsiteY13" fmla="*/ 19050 h 219075"/>
              <a:gd name="connsiteX14" fmla="*/ 6715125 w 7286625"/>
              <a:gd name="connsiteY14" fmla="*/ 47625 h 219075"/>
              <a:gd name="connsiteX15" fmla="*/ 7210425 w 7286625"/>
              <a:gd name="connsiteY15" fmla="*/ 66675 h 219075"/>
              <a:gd name="connsiteX16" fmla="*/ 7286625 w 7286625"/>
              <a:gd name="connsiteY16" fmla="*/ 76200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86625" h="219075">
                <a:moveTo>
                  <a:pt x="0" y="219075"/>
                </a:moveTo>
                <a:cubicBezTo>
                  <a:pt x="67827" y="173857"/>
                  <a:pt x="45538" y="182475"/>
                  <a:pt x="190500" y="180975"/>
                </a:cubicBezTo>
                <a:lnTo>
                  <a:pt x="2790825" y="171450"/>
                </a:lnTo>
                <a:cubicBezTo>
                  <a:pt x="2835275" y="165100"/>
                  <a:pt x="2879529" y="157183"/>
                  <a:pt x="2924175" y="152400"/>
                </a:cubicBezTo>
                <a:cubicBezTo>
                  <a:pt x="3020054" y="142127"/>
                  <a:pt x="3181234" y="138255"/>
                  <a:pt x="3267075" y="133350"/>
                </a:cubicBezTo>
                <a:cubicBezTo>
                  <a:pt x="3308405" y="130988"/>
                  <a:pt x="3349625" y="127000"/>
                  <a:pt x="3390900" y="123825"/>
                </a:cubicBezTo>
                <a:cubicBezTo>
                  <a:pt x="3496096" y="104698"/>
                  <a:pt x="3551356" y="92157"/>
                  <a:pt x="3667125" y="85725"/>
                </a:cubicBezTo>
                <a:lnTo>
                  <a:pt x="3838575" y="76200"/>
                </a:lnTo>
                <a:cubicBezTo>
                  <a:pt x="4421283" y="38197"/>
                  <a:pt x="3784538" y="73028"/>
                  <a:pt x="4381500" y="47625"/>
                </a:cubicBezTo>
                <a:cubicBezTo>
                  <a:pt x="4438686" y="45192"/>
                  <a:pt x="4495823" y="41670"/>
                  <a:pt x="4552950" y="38100"/>
                </a:cubicBezTo>
                <a:cubicBezTo>
                  <a:pt x="4597426" y="35320"/>
                  <a:pt x="4641768" y="30255"/>
                  <a:pt x="4686300" y="28575"/>
                </a:cubicBezTo>
                <a:lnTo>
                  <a:pt x="5562600" y="0"/>
                </a:lnTo>
                <a:lnTo>
                  <a:pt x="6486525" y="9525"/>
                </a:lnTo>
                <a:cubicBezTo>
                  <a:pt x="6518428" y="10121"/>
                  <a:pt x="6550352" y="13505"/>
                  <a:pt x="6581775" y="19050"/>
                </a:cubicBezTo>
                <a:cubicBezTo>
                  <a:pt x="6696351" y="39269"/>
                  <a:pt x="6600009" y="39686"/>
                  <a:pt x="6715125" y="47625"/>
                </a:cubicBezTo>
                <a:cubicBezTo>
                  <a:pt x="6818795" y="54775"/>
                  <a:pt x="7128867" y="63956"/>
                  <a:pt x="7210425" y="66675"/>
                </a:cubicBezTo>
                <a:cubicBezTo>
                  <a:pt x="7254060" y="81220"/>
                  <a:pt x="7228960" y="76200"/>
                  <a:pt x="7286625" y="7620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defTabSz="914400" eaLnBrk="1" fontAlgn="auto" hangingPunct="1">
              <a:spcBef>
                <a:spcPts val="0"/>
              </a:spcBef>
              <a:spcAft>
                <a:spcPts val="0"/>
              </a:spcAft>
              <a:defRPr/>
            </a:pPr>
            <a:endParaRPr lang="en-US" dirty="0">
              <a:solidFill>
                <a:prstClr val="black"/>
              </a:solidFill>
            </a:endParaRPr>
          </a:p>
        </p:txBody>
      </p:sp>
      <p:pic>
        <p:nvPicPr>
          <p:cNvPr id="7" name="Picture 14" descr="top.gif"/>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rot="2650181">
            <a:off x="320675" y="-146050"/>
            <a:ext cx="1047750"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Date Placeholder 3"/>
          <p:cNvSpPr>
            <a:spLocks noGrp="1"/>
          </p:cNvSpPr>
          <p:nvPr>
            <p:ph type="dt" sz="half" idx="10"/>
          </p:nvPr>
        </p:nvSpPr>
        <p:spPr/>
        <p:txBody>
          <a:bodyPr/>
          <a:lstStyle>
            <a:lvl1pPr defTabSz="457200">
              <a:defRPr>
                <a:cs typeface="Arial" panose="020B0604020202020204" pitchFamily="34" charset="0"/>
              </a:defRPr>
            </a:lvl1pPr>
          </a:lstStyle>
          <a:p>
            <a:pPr>
              <a:defRPr/>
            </a:pPr>
            <a:fld id="{33365CE7-C151-46D6-BE3E-901B9A4B760B}" type="datetime1">
              <a:rPr lang="en-US" altLang="en-US"/>
              <a:pPr>
                <a:defRPr/>
              </a:pPr>
              <a:t>10/30/2023</a:t>
            </a:fld>
            <a:endParaRPr lang="en-US" altLang="en-US"/>
          </a:p>
        </p:txBody>
      </p:sp>
      <p:sp>
        <p:nvSpPr>
          <p:cNvPr id="9" name="Footer Placeholder 4"/>
          <p:cNvSpPr>
            <a:spLocks noGrp="1"/>
          </p:cNvSpPr>
          <p:nvPr>
            <p:ph type="ftr" sz="quarter" idx="11"/>
          </p:nvPr>
        </p:nvSpPr>
        <p:spPr/>
        <p:txBody>
          <a:bodyPr/>
          <a:lstStyle>
            <a:lvl1pPr>
              <a:defRPr/>
            </a:lvl1pPr>
          </a:lstStyle>
          <a:p>
            <a:pPr>
              <a:defRPr/>
            </a:pPr>
            <a:endParaRPr/>
          </a:p>
        </p:txBody>
      </p:sp>
      <p:sp>
        <p:nvSpPr>
          <p:cNvPr id="10" name="Slide Number Placeholder 5"/>
          <p:cNvSpPr>
            <a:spLocks noGrp="1"/>
          </p:cNvSpPr>
          <p:nvPr>
            <p:ph type="sldNum" sz="quarter" idx="12"/>
          </p:nvPr>
        </p:nvSpPr>
        <p:spPr/>
        <p:txBody>
          <a:bodyPr/>
          <a:lstStyle>
            <a:lvl1pPr defTabSz="457200">
              <a:defRPr>
                <a:cs typeface="Arial" panose="020B0604020202020204" pitchFamily="34" charset="0"/>
              </a:defRPr>
            </a:lvl1pPr>
          </a:lstStyle>
          <a:p>
            <a:pPr>
              <a:defRPr/>
            </a:pPr>
            <a:fld id="{2353AA6C-4C51-48D4-8013-A0E7BA1B4B40}" type="slidenum">
              <a:rPr lang="en-US" altLang="en-US"/>
              <a:pPr>
                <a:defRPr/>
              </a:pPr>
              <a:t>‹#›</a:t>
            </a:fld>
            <a:endParaRPr lang="en-US" altLang="en-US"/>
          </a:p>
        </p:txBody>
      </p:sp>
    </p:spTree>
    <p:extLst>
      <p:ext uri="{BB962C8B-B14F-4D97-AF65-F5344CB8AC3E}">
        <p14:creationId xmlns:p14="http://schemas.microsoft.com/office/powerpoint/2010/main" val="4101146468"/>
      </p:ext>
    </p:extLst>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4" name="Rectangle 3"/>
          <p:cNvSpPr/>
          <p:nvPr/>
        </p:nvSpPr>
        <p:spPr>
          <a:xfrm>
            <a:off x="327025" y="363538"/>
            <a:ext cx="8439150" cy="25177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hangingPunct="1">
              <a:defRPr/>
            </a:pPr>
            <a:endParaRPr>
              <a:solidFill>
                <a:prstClr val="white"/>
              </a:solidFill>
            </a:endParaRPr>
          </a:p>
        </p:txBody>
      </p:sp>
      <p:pic>
        <p:nvPicPr>
          <p:cNvPr id="5" name="Picture 12" descr="SectionHeaderLef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9900" y="457200"/>
            <a:ext cx="2217738"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320675" y="320675"/>
            <a:ext cx="8502650" cy="621665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hangingPunct="1">
              <a:defRPr/>
            </a:pPr>
            <a:endParaRPr>
              <a:solidFill>
                <a:prstClr val="white"/>
              </a:solidFill>
            </a:endParaRPr>
          </a:p>
        </p:txBody>
      </p:sp>
      <p:sp>
        <p:nvSpPr>
          <p:cNvPr id="7" name="Rectangle 6"/>
          <p:cNvSpPr/>
          <p:nvPr/>
        </p:nvSpPr>
        <p:spPr>
          <a:xfrm rot="5400000">
            <a:off x="-223043" y="3369468"/>
            <a:ext cx="5943600" cy="119063"/>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hangingPunct="1">
              <a:defRPr/>
            </a:pPr>
            <a:endParaRPr>
              <a:solidFill>
                <a:prstClr val="white"/>
              </a:solidFill>
            </a:endParaRPr>
          </a:p>
        </p:txBody>
      </p:sp>
      <p:sp>
        <p:nvSpPr>
          <p:cNvPr id="2" name="Title 1"/>
          <p:cNvSpPr>
            <a:spLocks noGrp="1"/>
          </p:cNvSpPr>
          <p:nvPr>
            <p:ph type="title"/>
          </p:nvPr>
        </p:nvSpPr>
        <p:spPr>
          <a:xfrm>
            <a:off x="3098041" y="3575712"/>
            <a:ext cx="5396671" cy="1340467"/>
          </a:xfrm>
        </p:spPr>
        <p:txBody>
          <a:bodyPr/>
          <a:lstStyle>
            <a:lvl1pPr algn="r">
              <a:defRPr sz="4600" b="0" cap="none" baseline="0">
                <a:solidFill>
                  <a:schemeClr val="accent1"/>
                </a:solidFill>
                <a:effectLst/>
              </a:defRPr>
            </a:lvl1pPr>
          </a:lstStyle>
          <a:p>
            <a:r>
              <a:rPr lang="en-US"/>
              <a:t>Click to edit Master title style</a:t>
            </a:r>
            <a:endParaRPr/>
          </a:p>
        </p:txBody>
      </p:sp>
      <p:sp>
        <p:nvSpPr>
          <p:cNvPr id="3" name="Text Placeholder 2"/>
          <p:cNvSpPr>
            <a:spLocks noGrp="1"/>
          </p:cNvSpPr>
          <p:nvPr>
            <p:ph type="body" idx="1"/>
          </p:nvPr>
        </p:nvSpPr>
        <p:spPr>
          <a:xfrm>
            <a:off x="3098041" y="4980297"/>
            <a:ext cx="5396671" cy="810904"/>
          </a:xfrm>
        </p:spPr>
        <p:txBody>
          <a:bodyPr tIns="0" bIns="0">
            <a:normAutofit/>
          </a:bodyPr>
          <a:lstStyle>
            <a:lvl1pPr marL="0" indent="0" algn="r">
              <a:spcBef>
                <a:spcPts val="300"/>
              </a:spcBef>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8" name="Date Placeholder 3"/>
          <p:cNvSpPr>
            <a:spLocks noGrp="1"/>
          </p:cNvSpPr>
          <p:nvPr>
            <p:ph type="dt" sz="half" idx="10"/>
          </p:nvPr>
        </p:nvSpPr>
        <p:spPr/>
        <p:txBody>
          <a:bodyPr/>
          <a:lstStyle>
            <a:lvl1pPr defTabSz="457200">
              <a:defRPr>
                <a:cs typeface="Arial" panose="020B0604020202020204" pitchFamily="34" charset="0"/>
              </a:defRPr>
            </a:lvl1pPr>
          </a:lstStyle>
          <a:p>
            <a:pPr>
              <a:defRPr/>
            </a:pPr>
            <a:fld id="{4D9F03DD-7B83-49E9-B574-AB17C328B367}" type="datetime1">
              <a:rPr lang="en-US" altLang="en-US"/>
              <a:pPr>
                <a:defRPr/>
              </a:pPr>
              <a:t>10/30/2023</a:t>
            </a:fld>
            <a:endParaRPr lang="en-US" altLang="en-US"/>
          </a:p>
        </p:txBody>
      </p:sp>
      <p:sp>
        <p:nvSpPr>
          <p:cNvPr id="9" name="Footer Placeholder 4"/>
          <p:cNvSpPr>
            <a:spLocks noGrp="1"/>
          </p:cNvSpPr>
          <p:nvPr>
            <p:ph type="ftr" sz="quarter" idx="11"/>
          </p:nvPr>
        </p:nvSpPr>
        <p:spPr/>
        <p:txBody>
          <a:bodyPr/>
          <a:lstStyle>
            <a:lvl1pPr>
              <a:defRPr/>
            </a:lvl1pPr>
          </a:lstStyle>
          <a:p>
            <a:pPr>
              <a:defRPr/>
            </a:pPr>
            <a:endParaRPr lang="en-US"/>
          </a:p>
        </p:txBody>
      </p:sp>
      <p:sp>
        <p:nvSpPr>
          <p:cNvPr id="10" name="Slide Number Placeholder 5"/>
          <p:cNvSpPr>
            <a:spLocks noGrp="1"/>
          </p:cNvSpPr>
          <p:nvPr>
            <p:ph type="sldNum" sz="quarter" idx="12"/>
          </p:nvPr>
        </p:nvSpPr>
        <p:spPr>
          <a:xfrm>
            <a:off x="4306888" y="6492875"/>
            <a:ext cx="533400" cy="365125"/>
          </a:xfrm>
        </p:spPr>
        <p:txBody>
          <a:bodyPr tIns="45720" bIns="45720"/>
          <a:lstStyle>
            <a:lvl1pPr algn="ctr" defTabSz="457200">
              <a:defRPr sz="1100" b="1">
                <a:solidFill>
                  <a:srgbClr val="A6A6A6"/>
                </a:solidFill>
                <a:cs typeface="Arial" panose="020B0604020202020204" pitchFamily="34" charset="0"/>
              </a:defRPr>
            </a:lvl1pPr>
          </a:lstStyle>
          <a:p>
            <a:pPr>
              <a:defRPr/>
            </a:pPr>
            <a:fld id="{E18A2E6A-A6BE-4EEE-82CB-B5C6C9F08082}" type="slidenum">
              <a:rPr lang="en-US" altLang="en-US"/>
              <a:pPr>
                <a:defRPr/>
              </a:pPr>
              <a:t>‹#›</a:t>
            </a:fld>
            <a:endParaRPr lang="en-US" altLang="en-US"/>
          </a:p>
        </p:txBody>
      </p:sp>
    </p:spTree>
    <p:extLst>
      <p:ext uri="{BB962C8B-B14F-4D97-AF65-F5344CB8AC3E}">
        <p14:creationId xmlns:p14="http://schemas.microsoft.com/office/powerpoint/2010/main" val="3095536052"/>
      </p:ext>
    </p:extLst>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658904" y="2286000"/>
            <a:ext cx="3657600" cy="38401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831308" y="2286000"/>
            <a:ext cx="3657600" cy="3840163"/>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3"/>
          <p:cNvSpPr>
            <a:spLocks noGrp="1"/>
          </p:cNvSpPr>
          <p:nvPr>
            <p:ph type="dt" sz="half" idx="10"/>
          </p:nvPr>
        </p:nvSpPr>
        <p:spPr/>
        <p:txBody>
          <a:bodyPr/>
          <a:lstStyle>
            <a:lvl1pPr defTabSz="457200">
              <a:defRPr>
                <a:cs typeface="Arial" panose="020B0604020202020204" pitchFamily="34" charset="0"/>
              </a:defRPr>
            </a:lvl1pPr>
          </a:lstStyle>
          <a:p>
            <a:pPr>
              <a:defRPr/>
            </a:pPr>
            <a:fld id="{7B6729C9-CCBB-4FD0-87AC-9D8E2AE714BF}" type="datetime1">
              <a:rPr lang="en-US" altLang="en-US"/>
              <a:pPr>
                <a:defRPr/>
              </a:pPr>
              <a:t>10/30/2023</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defTabSz="457200">
              <a:defRPr>
                <a:cs typeface="Arial" panose="020B0604020202020204" pitchFamily="34" charset="0"/>
              </a:defRPr>
            </a:lvl1pPr>
          </a:lstStyle>
          <a:p>
            <a:pPr>
              <a:defRPr/>
            </a:pPr>
            <a:fld id="{92A46955-CB83-4B6B-91EF-3E76BB1A2CAB}" type="slidenum">
              <a:rPr lang="en-US" altLang="en-US"/>
              <a:pPr>
                <a:defRPr/>
              </a:pPr>
              <a:t>‹#›</a:t>
            </a:fld>
            <a:endParaRPr lang="en-US" altLang="en-US"/>
          </a:p>
        </p:txBody>
      </p:sp>
    </p:spTree>
    <p:extLst>
      <p:ext uri="{BB962C8B-B14F-4D97-AF65-F5344CB8AC3E}">
        <p14:creationId xmlns:p14="http://schemas.microsoft.com/office/powerpoint/2010/main" val="2173922612"/>
      </p:ext>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7" name="Straight Connector 6"/>
          <p:cNvCxnSpPr/>
          <p:nvPr/>
        </p:nvCxnSpPr>
        <p:spPr>
          <a:xfrm rot="5400000">
            <a:off x="2885281" y="4483894"/>
            <a:ext cx="3375025" cy="1588"/>
          </a:xfrm>
          <a:prstGeom prst="lin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663388" y="2040081"/>
            <a:ext cx="3657600" cy="730415"/>
          </a:xfrm>
        </p:spPr>
        <p:txBody>
          <a:bodyPr tIns="0" bIns="0" anchor="ctr">
            <a:noAutofit/>
          </a:bodyPr>
          <a:lstStyle>
            <a:lvl1pPr marL="0" indent="0" algn="ctr">
              <a:lnSpc>
                <a:spcPts val="3000"/>
              </a:lnSpc>
              <a:spcBef>
                <a:spcPts val="300"/>
              </a:spcBef>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63388" y="2797175"/>
            <a:ext cx="3657600" cy="3328988"/>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4828032" y="2040081"/>
            <a:ext cx="3657600" cy="730415"/>
          </a:xfrm>
        </p:spPr>
        <p:txBody>
          <a:bodyPr tIns="0" bIns="0" anchor="ctr">
            <a:noAutofit/>
          </a:bodyPr>
          <a:lstStyle>
            <a:lvl1pPr marL="0" indent="0" algn="ctr">
              <a:lnSpc>
                <a:spcPts val="3000"/>
              </a:lnSpc>
              <a:spcBef>
                <a:spcPts val="300"/>
              </a:spcBef>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828032" y="2797175"/>
            <a:ext cx="3657600" cy="3328988"/>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Date Placeholder 6"/>
          <p:cNvSpPr>
            <a:spLocks noGrp="1"/>
          </p:cNvSpPr>
          <p:nvPr>
            <p:ph type="dt" sz="half" idx="10"/>
          </p:nvPr>
        </p:nvSpPr>
        <p:spPr/>
        <p:txBody>
          <a:bodyPr/>
          <a:lstStyle>
            <a:lvl1pPr defTabSz="457200">
              <a:defRPr>
                <a:cs typeface="Arial" panose="020B0604020202020204" pitchFamily="34" charset="0"/>
              </a:defRPr>
            </a:lvl1pPr>
          </a:lstStyle>
          <a:p>
            <a:pPr>
              <a:defRPr/>
            </a:pPr>
            <a:fld id="{4AA63EC0-EDA5-4872-8264-F0A615A42D1C}" type="datetime1">
              <a:rPr lang="en-US" altLang="en-US"/>
              <a:pPr>
                <a:defRPr/>
              </a:pPr>
              <a:t>10/30/2023</a:t>
            </a:fld>
            <a:endParaRPr lang="en-US" altLang="en-US"/>
          </a:p>
        </p:txBody>
      </p:sp>
      <p:sp>
        <p:nvSpPr>
          <p:cNvPr id="9" name="Footer Placeholder 7"/>
          <p:cNvSpPr>
            <a:spLocks noGrp="1"/>
          </p:cNvSpPr>
          <p:nvPr>
            <p:ph type="ftr" sz="quarter" idx="11"/>
          </p:nvPr>
        </p:nvSpPr>
        <p:spPr/>
        <p:txBody>
          <a:bodyPr/>
          <a:lstStyle>
            <a:lvl1pPr>
              <a:defRPr/>
            </a:lvl1pPr>
          </a:lstStyle>
          <a:p>
            <a:pPr>
              <a:defRPr/>
            </a:pPr>
            <a:endParaRPr lang="en-US"/>
          </a:p>
        </p:txBody>
      </p:sp>
      <p:sp>
        <p:nvSpPr>
          <p:cNvPr id="10" name="Slide Number Placeholder 8"/>
          <p:cNvSpPr>
            <a:spLocks noGrp="1"/>
          </p:cNvSpPr>
          <p:nvPr>
            <p:ph type="sldNum" sz="quarter" idx="12"/>
          </p:nvPr>
        </p:nvSpPr>
        <p:spPr/>
        <p:txBody>
          <a:bodyPr/>
          <a:lstStyle>
            <a:lvl1pPr defTabSz="457200">
              <a:defRPr>
                <a:cs typeface="Arial" panose="020B0604020202020204" pitchFamily="34" charset="0"/>
              </a:defRPr>
            </a:lvl1pPr>
          </a:lstStyle>
          <a:p>
            <a:pPr>
              <a:defRPr/>
            </a:pPr>
            <a:fld id="{8BAD4E68-EE29-4191-B10B-5CB5F72802C6}" type="slidenum">
              <a:rPr lang="en-US" altLang="en-US"/>
              <a:pPr>
                <a:defRPr/>
              </a:pPr>
              <a:t>‹#›</a:t>
            </a:fld>
            <a:endParaRPr lang="en-US" altLang="en-US"/>
          </a:p>
        </p:txBody>
      </p:sp>
    </p:spTree>
    <p:extLst>
      <p:ext uri="{BB962C8B-B14F-4D97-AF65-F5344CB8AC3E}">
        <p14:creationId xmlns:p14="http://schemas.microsoft.com/office/powerpoint/2010/main" val="1276718237"/>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654050" y="2286001"/>
            <a:ext cx="7848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Content Placeholder 2"/>
          <p:cNvSpPr>
            <a:spLocks noGrp="1"/>
          </p:cNvSpPr>
          <p:nvPr>
            <p:ph sz="half" idx="13"/>
          </p:nvPr>
        </p:nvSpPr>
        <p:spPr>
          <a:xfrm>
            <a:off x="654050" y="4302966"/>
            <a:ext cx="7848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3"/>
          <p:cNvSpPr>
            <a:spLocks noGrp="1"/>
          </p:cNvSpPr>
          <p:nvPr>
            <p:ph type="dt" sz="half" idx="14"/>
          </p:nvPr>
        </p:nvSpPr>
        <p:spPr/>
        <p:txBody>
          <a:bodyPr/>
          <a:lstStyle>
            <a:lvl1pPr defTabSz="457200">
              <a:defRPr>
                <a:cs typeface="Arial" panose="020B0604020202020204" pitchFamily="34" charset="0"/>
              </a:defRPr>
            </a:lvl1pPr>
          </a:lstStyle>
          <a:p>
            <a:pPr>
              <a:defRPr/>
            </a:pPr>
            <a:fld id="{B92716B8-2A96-47BF-836B-889307D3A07E}" type="datetime1">
              <a:rPr lang="en-US" altLang="en-US"/>
              <a:pPr>
                <a:defRPr/>
              </a:pPr>
              <a:t>10/30/2023</a:t>
            </a:fld>
            <a:endParaRPr lang="en-US" altLang="en-US"/>
          </a:p>
        </p:txBody>
      </p:sp>
      <p:sp>
        <p:nvSpPr>
          <p:cNvPr id="6" name="Footer Placeholder 4"/>
          <p:cNvSpPr>
            <a:spLocks noGrp="1"/>
          </p:cNvSpPr>
          <p:nvPr>
            <p:ph type="ftr" sz="quarter" idx="15"/>
          </p:nvPr>
        </p:nvSpPr>
        <p:spPr/>
        <p:txBody>
          <a:bodyPr/>
          <a:lstStyle>
            <a:lvl1pPr>
              <a:defRPr/>
            </a:lvl1pPr>
          </a:lstStyle>
          <a:p>
            <a:pPr>
              <a:defRPr/>
            </a:pPr>
            <a:endParaRPr lang="en-US"/>
          </a:p>
        </p:txBody>
      </p:sp>
      <p:sp>
        <p:nvSpPr>
          <p:cNvPr id="7" name="Slide Number Placeholder 5"/>
          <p:cNvSpPr>
            <a:spLocks noGrp="1"/>
          </p:cNvSpPr>
          <p:nvPr>
            <p:ph type="sldNum" sz="quarter" idx="16"/>
          </p:nvPr>
        </p:nvSpPr>
        <p:spPr/>
        <p:txBody>
          <a:bodyPr/>
          <a:lstStyle>
            <a:lvl1pPr defTabSz="457200">
              <a:defRPr>
                <a:cs typeface="Arial" panose="020B0604020202020204" pitchFamily="34" charset="0"/>
              </a:defRPr>
            </a:lvl1pPr>
          </a:lstStyle>
          <a:p>
            <a:pPr>
              <a:defRPr/>
            </a:pPr>
            <a:fld id="{33307C03-F74D-4123-B621-F036C0DE0287}" type="slidenum">
              <a:rPr lang="en-US" altLang="en-US"/>
              <a:pPr>
                <a:defRPr/>
              </a:pPr>
              <a:t>‹#›</a:t>
            </a:fld>
            <a:endParaRPr lang="en-US" altLang="en-US"/>
          </a:p>
        </p:txBody>
      </p:sp>
    </p:spTree>
    <p:extLst>
      <p:ext uri="{BB962C8B-B14F-4D97-AF65-F5344CB8AC3E}">
        <p14:creationId xmlns:p14="http://schemas.microsoft.com/office/powerpoint/2010/main" val="201641477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4"/>
          <p:cNvSpPr>
            <a:spLocks noGrp="1" noChangeArrowheads="1"/>
          </p:cNvSpPr>
          <p:nvPr>
            <p:ph type="dt" idx="10"/>
          </p:nvPr>
        </p:nvSpPr>
        <p:spPr>
          <a:ln/>
        </p:spPr>
        <p:txBody>
          <a:bodyPr/>
          <a:lstStyle>
            <a:lvl1pPr>
              <a:defRPr/>
            </a:lvl1pPr>
          </a:lstStyle>
          <a:p>
            <a:pPr>
              <a:defRPr/>
            </a:pPr>
            <a:endParaRPr lang="en-US" altLang="en-US"/>
          </a:p>
        </p:txBody>
      </p:sp>
      <p:sp>
        <p:nvSpPr>
          <p:cNvPr id="5" name="Rectangle 6"/>
          <p:cNvSpPr>
            <a:spLocks noGrp="1" noChangeArrowheads="1"/>
          </p:cNvSpPr>
          <p:nvPr>
            <p:ph type="sldNum" idx="11"/>
          </p:nvPr>
        </p:nvSpPr>
        <p:spPr>
          <a:ln/>
        </p:spPr>
        <p:txBody>
          <a:bodyPr/>
          <a:lstStyle>
            <a:lvl1pPr>
              <a:defRPr/>
            </a:lvl1pPr>
          </a:lstStyle>
          <a:p>
            <a:pPr>
              <a:defRPr/>
            </a:pPr>
            <a:fld id="{EA90F723-89BB-4E84-B677-556BBC2B0786}" type="slidenum">
              <a:rPr lang="en-US" altLang="en-US"/>
              <a:pPr>
                <a:defRPr/>
              </a:pPr>
              <a:t>‹#›</a:t>
            </a:fld>
            <a:endParaRPr lang="en-US" altLang="en-US"/>
          </a:p>
        </p:txBody>
      </p:sp>
    </p:spTree>
    <p:extLst>
      <p:ext uri="{BB962C8B-B14F-4D97-AF65-F5344CB8AC3E}">
        <p14:creationId xmlns:p14="http://schemas.microsoft.com/office/powerpoint/2010/main" val="96639084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828032"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Content Placeholder 2"/>
          <p:cNvSpPr>
            <a:spLocks noGrp="1"/>
          </p:cNvSpPr>
          <p:nvPr>
            <p:ph sz="half" idx="13"/>
          </p:nvPr>
        </p:nvSpPr>
        <p:spPr>
          <a:xfrm>
            <a:off x="4828032"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Content Placeholder 2"/>
          <p:cNvSpPr>
            <a:spLocks noGrp="1"/>
          </p:cNvSpPr>
          <p:nvPr>
            <p:ph sz="half" idx="14"/>
          </p:nvPr>
        </p:nvSpPr>
        <p:spPr>
          <a:xfrm>
            <a:off x="654085" y="2286000"/>
            <a:ext cx="3657600" cy="38401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Date Placeholder 3"/>
          <p:cNvSpPr>
            <a:spLocks noGrp="1"/>
          </p:cNvSpPr>
          <p:nvPr>
            <p:ph type="dt" sz="half" idx="15"/>
          </p:nvPr>
        </p:nvSpPr>
        <p:spPr/>
        <p:txBody>
          <a:bodyPr/>
          <a:lstStyle>
            <a:lvl1pPr defTabSz="457200">
              <a:defRPr>
                <a:cs typeface="Arial" panose="020B0604020202020204" pitchFamily="34" charset="0"/>
              </a:defRPr>
            </a:lvl1pPr>
          </a:lstStyle>
          <a:p>
            <a:pPr>
              <a:defRPr/>
            </a:pPr>
            <a:fld id="{D3A9F0A7-3786-4261-AEE7-CC797217FD85}" type="datetime1">
              <a:rPr lang="en-US" altLang="en-US"/>
              <a:pPr>
                <a:defRPr/>
              </a:pPr>
              <a:t>10/30/2023</a:t>
            </a:fld>
            <a:endParaRPr lang="en-US" altLang="en-US"/>
          </a:p>
        </p:txBody>
      </p:sp>
      <p:sp>
        <p:nvSpPr>
          <p:cNvPr id="7" name="Footer Placeholder 4"/>
          <p:cNvSpPr>
            <a:spLocks noGrp="1"/>
          </p:cNvSpPr>
          <p:nvPr>
            <p:ph type="ftr" sz="quarter" idx="16"/>
          </p:nvPr>
        </p:nvSpPr>
        <p:spPr/>
        <p:txBody>
          <a:bodyPr/>
          <a:lstStyle>
            <a:lvl1pPr>
              <a:defRPr/>
            </a:lvl1pPr>
          </a:lstStyle>
          <a:p>
            <a:pPr>
              <a:defRPr/>
            </a:pPr>
            <a:endParaRPr lang="en-US"/>
          </a:p>
        </p:txBody>
      </p:sp>
      <p:sp>
        <p:nvSpPr>
          <p:cNvPr id="10" name="Slide Number Placeholder 5"/>
          <p:cNvSpPr>
            <a:spLocks noGrp="1"/>
          </p:cNvSpPr>
          <p:nvPr>
            <p:ph type="sldNum" sz="quarter" idx="17"/>
          </p:nvPr>
        </p:nvSpPr>
        <p:spPr/>
        <p:txBody>
          <a:bodyPr/>
          <a:lstStyle>
            <a:lvl1pPr defTabSz="457200">
              <a:defRPr>
                <a:cs typeface="Arial" panose="020B0604020202020204" pitchFamily="34" charset="0"/>
              </a:defRPr>
            </a:lvl1pPr>
          </a:lstStyle>
          <a:p>
            <a:pPr>
              <a:defRPr/>
            </a:pPr>
            <a:fld id="{F42276DD-B025-43E2-8708-9A1EBEF1197F}" type="slidenum">
              <a:rPr lang="en-US" altLang="en-US"/>
              <a:pPr>
                <a:defRPr/>
              </a:pPr>
              <a:t>‹#›</a:t>
            </a:fld>
            <a:endParaRPr lang="en-US" altLang="en-US"/>
          </a:p>
        </p:txBody>
      </p:sp>
    </p:spTree>
    <p:extLst>
      <p:ext uri="{BB962C8B-B14F-4D97-AF65-F5344CB8AC3E}">
        <p14:creationId xmlns:p14="http://schemas.microsoft.com/office/powerpoint/2010/main" val="111637673"/>
      </p:ext>
    </p:extLst>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828032"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Content Placeholder 2"/>
          <p:cNvSpPr>
            <a:spLocks noGrp="1"/>
          </p:cNvSpPr>
          <p:nvPr>
            <p:ph sz="half" idx="13"/>
          </p:nvPr>
        </p:nvSpPr>
        <p:spPr>
          <a:xfrm>
            <a:off x="4828032"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0" name="Content Placeholder 2"/>
          <p:cNvSpPr>
            <a:spLocks noGrp="1"/>
          </p:cNvSpPr>
          <p:nvPr>
            <p:ph sz="half" idx="14"/>
          </p:nvPr>
        </p:nvSpPr>
        <p:spPr>
          <a:xfrm>
            <a:off x="658906"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 name="Content Placeholder 2"/>
          <p:cNvSpPr>
            <a:spLocks noGrp="1"/>
          </p:cNvSpPr>
          <p:nvPr>
            <p:ph sz="half" idx="15"/>
          </p:nvPr>
        </p:nvSpPr>
        <p:spPr>
          <a:xfrm>
            <a:off x="658906"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3"/>
          <p:cNvSpPr>
            <a:spLocks noGrp="1"/>
          </p:cNvSpPr>
          <p:nvPr>
            <p:ph type="dt" sz="half" idx="16"/>
          </p:nvPr>
        </p:nvSpPr>
        <p:spPr/>
        <p:txBody>
          <a:bodyPr/>
          <a:lstStyle>
            <a:lvl1pPr defTabSz="457200">
              <a:defRPr>
                <a:cs typeface="Arial" panose="020B0604020202020204" pitchFamily="34" charset="0"/>
              </a:defRPr>
            </a:lvl1pPr>
          </a:lstStyle>
          <a:p>
            <a:pPr>
              <a:defRPr/>
            </a:pPr>
            <a:fld id="{9BA283F8-7B5C-474C-8432-76CEE4DC4572}" type="datetime1">
              <a:rPr lang="en-US" altLang="en-US"/>
              <a:pPr>
                <a:defRPr/>
              </a:pPr>
              <a:t>10/30/2023</a:t>
            </a:fld>
            <a:endParaRPr lang="en-US" altLang="en-US"/>
          </a:p>
        </p:txBody>
      </p:sp>
      <p:sp>
        <p:nvSpPr>
          <p:cNvPr id="8" name="Footer Placeholder 4"/>
          <p:cNvSpPr>
            <a:spLocks noGrp="1"/>
          </p:cNvSpPr>
          <p:nvPr>
            <p:ph type="ftr" sz="quarter" idx="17"/>
          </p:nvPr>
        </p:nvSpPr>
        <p:spPr/>
        <p:txBody>
          <a:bodyPr/>
          <a:lstStyle>
            <a:lvl1pPr>
              <a:defRPr/>
            </a:lvl1pPr>
          </a:lstStyle>
          <a:p>
            <a:pPr>
              <a:defRPr/>
            </a:pPr>
            <a:endParaRPr lang="en-US"/>
          </a:p>
        </p:txBody>
      </p:sp>
      <p:sp>
        <p:nvSpPr>
          <p:cNvPr id="12" name="Slide Number Placeholder 5"/>
          <p:cNvSpPr>
            <a:spLocks noGrp="1"/>
          </p:cNvSpPr>
          <p:nvPr>
            <p:ph type="sldNum" sz="quarter" idx="18"/>
          </p:nvPr>
        </p:nvSpPr>
        <p:spPr/>
        <p:txBody>
          <a:bodyPr/>
          <a:lstStyle>
            <a:lvl1pPr defTabSz="457200">
              <a:defRPr>
                <a:cs typeface="Arial" panose="020B0604020202020204" pitchFamily="34" charset="0"/>
              </a:defRPr>
            </a:lvl1pPr>
          </a:lstStyle>
          <a:p>
            <a:pPr>
              <a:defRPr/>
            </a:pPr>
            <a:fld id="{D366459E-6CEF-4067-A8E2-FE1145E72401}" type="slidenum">
              <a:rPr lang="en-US" altLang="en-US"/>
              <a:pPr>
                <a:defRPr/>
              </a:pPr>
              <a:t>‹#›</a:t>
            </a:fld>
            <a:endParaRPr lang="en-US" altLang="en-US"/>
          </a:p>
        </p:txBody>
      </p:sp>
    </p:spTree>
    <p:extLst>
      <p:ext uri="{BB962C8B-B14F-4D97-AF65-F5344CB8AC3E}">
        <p14:creationId xmlns:p14="http://schemas.microsoft.com/office/powerpoint/2010/main" val="48880614"/>
      </p:ext>
    </p:extLst>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3"/>
          <p:cNvSpPr>
            <a:spLocks noGrp="1"/>
          </p:cNvSpPr>
          <p:nvPr>
            <p:ph type="dt" sz="half" idx="10"/>
          </p:nvPr>
        </p:nvSpPr>
        <p:spPr/>
        <p:txBody>
          <a:bodyPr/>
          <a:lstStyle>
            <a:lvl1pPr defTabSz="457200">
              <a:defRPr>
                <a:cs typeface="Arial" panose="020B0604020202020204" pitchFamily="34" charset="0"/>
              </a:defRPr>
            </a:lvl1pPr>
          </a:lstStyle>
          <a:p>
            <a:pPr>
              <a:defRPr/>
            </a:pPr>
            <a:fld id="{4E4024CE-C1ED-4928-BC32-74EF250FB06B}" type="datetime1">
              <a:rPr lang="en-US" altLang="en-US"/>
              <a:pPr>
                <a:defRPr/>
              </a:pPr>
              <a:t>10/30/2023</a:t>
            </a:fld>
            <a:endParaRPr lang="en-US" alt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defTabSz="457200">
              <a:defRPr>
                <a:cs typeface="Arial" panose="020B0604020202020204" pitchFamily="34" charset="0"/>
              </a:defRPr>
            </a:lvl1pPr>
          </a:lstStyle>
          <a:p>
            <a:pPr>
              <a:defRPr/>
            </a:pPr>
            <a:fld id="{3D814F7E-DB63-4177-9A1E-3A2B017971E7}" type="slidenum">
              <a:rPr lang="en-US" altLang="en-US"/>
              <a:pPr>
                <a:defRPr/>
              </a:pPr>
              <a:t>‹#›</a:t>
            </a:fld>
            <a:endParaRPr lang="en-US" altLang="en-US"/>
          </a:p>
        </p:txBody>
      </p:sp>
    </p:spTree>
    <p:extLst>
      <p:ext uri="{BB962C8B-B14F-4D97-AF65-F5344CB8AC3E}">
        <p14:creationId xmlns:p14="http://schemas.microsoft.com/office/powerpoint/2010/main" val="1288884040"/>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2" name="Rectangle 1"/>
          <p:cNvSpPr/>
          <p:nvPr/>
        </p:nvSpPr>
        <p:spPr>
          <a:xfrm>
            <a:off x="355600" y="566738"/>
            <a:ext cx="8396288" cy="2597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hangingPunct="1">
              <a:defRPr/>
            </a:pPr>
            <a:endParaRPr>
              <a:solidFill>
                <a:prstClr val="white"/>
              </a:solidFill>
            </a:endParaRPr>
          </a:p>
        </p:txBody>
      </p:sp>
      <p:sp>
        <p:nvSpPr>
          <p:cNvPr id="3" name="Rectangle 2"/>
          <p:cNvSpPr/>
          <p:nvPr/>
        </p:nvSpPr>
        <p:spPr>
          <a:xfrm>
            <a:off x="320675" y="320675"/>
            <a:ext cx="8502650" cy="621665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hangingPunct="1">
              <a:defRPr/>
            </a:pPr>
            <a:endParaRPr>
              <a:solidFill>
                <a:prstClr val="white"/>
              </a:solidFill>
            </a:endParaRPr>
          </a:p>
        </p:txBody>
      </p:sp>
      <p:sp>
        <p:nvSpPr>
          <p:cNvPr id="4" name="Rectangle 3"/>
          <p:cNvSpPr/>
          <p:nvPr/>
        </p:nvSpPr>
        <p:spPr>
          <a:xfrm>
            <a:off x="457200" y="457200"/>
            <a:ext cx="8229600" cy="119063"/>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hangingPunct="1">
              <a:defRPr/>
            </a:pPr>
            <a:endParaRPr>
              <a:solidFill>
                <a:prstClr val="white"/>
              </a:solidFill>
            </a:endParaRPr>
          </a:p>
        </p:txBody>
      </p:sp>
      <p:sp>
        <p:nvSpPr>
          <p:cNvPr id="5" name="Date Placeholder 1"/>
          <p:cNvSpPr>
            <a:spLocks noGrp="1"/>
          </p:cNvSpPr>
          <p:nvPr>
            <p:ph type="dt" sz="half" idx="10"/>
          </p:nvPr>
        </p:nvSpPr>
        <p:spPr/>
        <p:txBody>
          <a:bodyPr/>
          <a:lstStyle>
            <a:lvl1pPr defTabSz="457200">
              <a:defRPr>
                <a:cs typeface="Arial" panose="020B0604020202020204" pitchFamily="34" charset="0"/>
              </a:defRPr>
            </a:lvl1pPr>
          </a:lstStyle>
          <a:p>
            <a:pPr>
              <a:defRPr/>
            </a:pPr>
            <a:fld id="{D15C3673-8B87-414D-B533-BC8BB020FE09}" type="datetime1">
              <a:rPr lang="en-US" altLang="en-US"/>
              <a:pPr>
                <a:defRPr/>
              </a:pPr>
              <a:t>10/30/2023</a:t>
            </a:fld>
            <a:endParaRPr lang="en-US" alt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3"/>
          <p:cNvSpPr>
            <a:spLocks noGrp="1"/>
          </p:cNvSpPr>
          <p:nvPr>
            <p:ph type="sldNum" sz="quarter" idx="12"/>
          </p:nvPr>
        </p:nvSpPr>
        <p:spPr/>
        <p:txBody>
          <a:bodyPr/>
          <a:lstStyle>
            <a:lvl1pPr defTabSz="457200">
              <a:defRPr>
                <a:cs typeface="Arial" panose="020B0604020202020204" pitchFamily="34" charset="0"/>
              </a:defRPr>
            </a:lvl1pPr>
          </a:lstStyle>
          <a:p>
            <a:pPr>
              <a:defRPr/>
            </a:pPr>
            <a:fld id="{25F2A8C9-A8A7-4640-80AB-4F924DFD9A80}" type="slidenum">
              <a:rPr lang="en-US" altLang="en-US"/>
              <a:pPr>
                <a:defRPr/>
              </a:pPr>
              <a:t>‹#›</a:t>
            </a:fld>
            <a:endParaRPr lang="en-US" altLang="en-US"/>
          </a:p>
        </p:txBody>
      </p:sp>
    </p:spTree>
    <p:extLst>
      <p:ext uri="{BB962C8B-B14F-4D97-AF65-F5344CB8AC3E}">
        <p14:creationId xmlns:p14="http://schemas.microsoft.com/office/powerpoint/2010/main" val="861787696"/>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5" name="Rectangle 4"/>
          <p:cNvSpPr/>
          <p:nvPr/>
        </p:nvSpPr>
        <p:spPr>
          <a:xfrm>
            <a:off x="333375" y="566738"/>
            <a:ext cx="8455025" cy="213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hangingPunct="1">
              <a:defRPr/>
            </a:pPr>
            <a:endParaRPr>
              <a:solidFill>
                <a:prstClr val="white"/>
              </a:solidFill>
            </a:endParaRPr>
          </a:p>
        </p:txBody>
      </p:sp>
      <p:sp>
        <p:nvSpPr>
          <p:cNvPr id="6" name="Rectangle 5"/>
          <p:cNvSpPr/>
          <p:nvPr/>
        </p:nvSpPr>
        <p:spPr>
          <a:xfrm>
            <a:off x="320675" y="320675"/>
            <a:ext cx="8502650" cy="621665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hangingPunct="1">
              <a:defRPr/>
            </a:pPr>
            <a:endParaRPr>
              <a:solidFill>
                <a:prstClr val="white"/>
              </a:solidFill>
            </a:endParaRPr>
          </a:p>
        </p:txBody>
      </p:sp>
      <p:sp>
        <p:nvSpPr>
          <p:cNvPr id="7" name="Rectangle 6"/>
          <p:cNvSpPr/>
          <p:nvPr/>
        </p:nvSpPr>
        <p:spPr>
          <a:xfrm>
            <a:off x="457200" y="457200"/>
            <a:ext cx="8229600" cy="119063"/>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hangingPunct="1">
              <a:defRPr/>
            </a:pPr>
            <a:endParaRPr>
              <a:solidFill>
                <a:prstClr val="white"/>
              </a:solidFill>
            </a:endParaRPr>
          </a:p>
        </p:txBody>
      </p:sp>
      <p:sp>
        <p:nvSpPr>
          <p:cNvPr id="2" name="Title 1"/>
          <p:cNvSpPr>
            <a:spLocks noGrp="1"/>
          </p:cNvSpPr>
          <p:nvPr>
            <p:ph type="title"/>
          </p:nvPr>
        </p:nvSpPr>
        <p:spPr>
          <a:xfrm>
            <a:off x="658368" y="1644868"/>
            <a:ext cx="3657600" cy="1098332"/>
          </a:xfrm>
        </p:spPr>
        <p:txBody>
          <a:bodyPr/>
          <a:lstStyle>
            <a:lvl1pPr algn="l">
              <a:defRPr sz="3600" b="0">
                <a:solidFill>
                  <a:schemeClr val="accent1"/>
                </a:solidFill>
                <a:effectLst/>
              </a:defRPr>
            </a:lvl1pPr>
          </a:lstStyle>
          <a:p>
            <a:r>
              <a:rPr lang="en-US"/>
              <a:t>Click to edit Master title style</a:t>
            </a:r>
            <a:endParaRPr/>
          </a:p>
        </p:txBody>
      </p:sp>
      <p:sp>
        <p:nvSpPr>
          <p:cNvPr id="3" name="Content Placeholder 2"/>
          <p:cNvSpPr>
            <a:spLocks noGrp="1"/>
          </p:cNvSpPr>
          <p:nvPr>
            <p:ph idx="1"/>
          </p:nvPr>
        </p:nvSpPr>
        <p:spPr>
          <a:xfrm>
            <a:off x="4828032" y="654268"/>
            <a:ext cx="3657600" cy="5486400"/>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658368" y="2774731"/>
            <a:ext cx="3657600" cy="3168869"/>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4"/>
          <p:cNvSpPr>
            <a:spLocks noGrp="1"/>
          </p:cNvSpPr>
          <p:nvPr>
            <p:ph type="dt" sz="half" idx="10"/>
          </p:nvPr>
        </p:nvSpPr>
        <p:spPr/>
        <p:txBody>
          <a:bodyPr/>
          <a:lstStyle>
            <a:lvl1pPr defTabSz="457200">
              <a:defRPr>
                <a:cs typeface="Arial" panose="020B0604020202020204" pitchFamily="34" charset="0"/>
              </a:defRPr>
            </a:lvl1pPr>
          </a:lstStyle>
          <a:p>
            <a:pPr>
              <a:defRPr/>
            </a:pPr>
            <a:fld id="{C9080417-8D4D-44C8-B5EB-CFEAB09E60C1}" type="datetime1">
              <a:rPr lang="en-US" altLang="en-US"/>
              <a:pPr>
                <a:defRPr/>
              </a:pPr>
              <a:t>10/30/2023</a:t>
            </a:fld>
            <a:endParaRPr lang="en-US" altLang="en-US"/>
          </a:p>
        </p:txBody>
      </p:sp>
      <p:sp>
        <p:nvSpPr>
          <p:cNvPr id="9" name="Footer Placeholder 5"/>
          <p:cNvSpPr>
            <a:spLocks noGrp="1"/>
          </p:cNvSpPr>
          <p:nvPr>
            <p:ph type="ftr" sz="quarter" idx="11"/>
          </p:nvPr>
        </p:nvSpPr>
        <p:spPr/>
        <p:txBody>
          <a:bodyPr/>
          <a:lstStyle>
            <a:lvl1pPr>
              <a:defRPr/>
            </a:lvl1pPr>
          </a:lstStyle>
          <a:p>
            <a:pPr>
              <a:defRPr/>
            </a:pPr>
            <a:endParaRPr lang="en-US"/>
          </a:p>
        </p:txBody>
      </p:sp>
      <p:sp>
        <p:nvSpPr>
          <p:cNvPr id="10" name="Slide Number Placeholder 6"/>
          <p:cNvSpPr>
            <a:spLocks noGrp="1"/>
          </p:cNvSpPr>
          <p:nvPr>
            <p:ph type="sldNum" sz="quarter" idx="12"/>
          </p:nvPr>
        </p:nvSpPr>
        <p:spPr/>
        <p:txBody>
          <a:bodyPr/>
          <a:lstStyle>
            <a:lvl1pPr defTabSz="457200">
              <a:defRPr>
                <a:cs typeface="Arial" panose="020B0604020202020204" pitchFamily="34" charset="0"/>
              </a:defRPr>
            </a:lvl1pPr>
          </a:lstStyle>
          <a:p>
            <a:pPr>
              <a:defRPr/>
            </a:pPr>
            <a:fld id="{5347353D-30A4-4400-8305-B1CA77C88CB9}" type="slidenum">
              <a:rPr lang="en-US" altLang="en-US"/>
              <a:pPr>
                <a:defRPr/>
              </a:pPr>
              <a:t>‹#›</a:t>
            </a:fld>
            <a:endParaRPr lang="en-US" altLang="en-US"/>
          </a:p>
        </p:txBody>
      </p:sp>
    </p:spTree>
    <p:extLst>
      <p:ext uri="{BB962C8B-B14F-4D97-AF65-F5344CB8AC3E}">
        <p14:creationId xmlns:p14="http://schemas.microsoft.com/office/powerpoint/2010/main" val="4135540868"/>
      </p:ext>
    </p:extLst>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useBgFill="1">
        <p:nvSpPr>
          <p:cNvPr id="5" name="Rectangle 4"/>
          <p:cNvSpPr/>
          <p:nvPr/>
        </p:nvSpPr>
        <p:spPr>
          <a:xfrm>
            <a:off x="355600" y="347663"/>
            <a:ext cx="8432800" cy="23526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hangingPunct="1">
              <a:defRPr/>
            </a:pPr>
            <a:endParaRPr>
              <a:solidFill>
                <a:prstClr val="white"/>
              </a:solidFill>
            </a:endParaRPr>
          </a:p>
        </p:txBody>
      </p:sp>
      <p:sp>
        <p:nvSpPr>
          <p:cNvPr id="6" name="Rectangle 5"/>
          <p:cNvSpPr/>
          <p:nvPr/>
        </p:nvSpPr>
        <p:spPr>
          <a:xfrm>
            <a:off x="320675" y="320675"/>
            <a:ext cx="8502650" cy="621665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hangingPunct="1">
              <a:defRPr/>
            </a:pPr>
            <a:endParaRPr>
              <a:solidFill>
                <a:prstClr val="white"/>
              </a:solidFill>
            </a:endParaRPr>
          </a:p>
        </p:txBody>
      </p:sp>
      <p:sp>
        <p:nvSpPr>
          <p:cNvPr id="7" name="Rectangle 6"/>
          <p:cNvSpPr/>
          <p:nvPr/>
        </p:nvSpPr>
        <p:spPr>
          <a:xfrm rot="5400000">
            <a:off x="5598319" y="3310731"/>
            <a:ext cx="5943600" cy="236538"/>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hangingPunct="1">
              <a:defRPr/>
            </a:pPr>
            <a:endParaRPr>
              <a:solidFill>
                <a:prstClr val="white"/>
              </a:solidFill>
            </a:endParaRPr>
          </a:p>
        </p:txBody>
      </p:sp>
      <p:sp>
        <p:nvSpPr>
          <p:cNvPr id="2" name="Title 1"/>
          <p:cNvSpPr>
            <a:spLocks noGrp="1"/>
          </p:cNvSpPr>
          <p:nvPr>
            <p:ph type="title"/>
          </p:nvPr>
        </p:nvSpPr>
        <p:spPr>
          <a:xfrm>
            <a:off x="658368" y="1644868"/>
            <a:ext cx="3657600" cy="1098332"/>
          </a:xfrm>
        </p:spPr>
        <p:txBody>
          <a:bodyPr/>
          <a:lstStyle>
            <a:lvl1pPr algn="l">
              <a:defRPr sz="3600" b="0">
                <a:solidFill>
                  <a:schemeClr val="accent1"/>
                </a:solidFill>
                <a:effectLst/>
              </a:defRPr>
            </a:lvl1pPr>
          </a:lstStyle>
          <a:p>
            <a:r>
              <a:rPr lang="en-US"/>
              <a:t>Click to edit Master title style</a:t>
            </a:r>
            <a:endParaRPr/>
          </a:p>
        </p:txBody>
      </p:sp>
      <p:sp>
        <p:nvSpPr>
          <p:cNvPr id="4" name="Text Placeholder 3"/>
          <p:cNvSpPr>
            <a:spLocks noGrp="1"/>
          </p:cNvSpPr>
          <p:nvPr>
            <p:ph type="body" sz="half" idx="2"/>
          </p:nvPr>
        </p:nvSpPr>
        <p:spPr>
          <a:xfrm>
            <a:off x="658368" y="2774731"/>
            <a:ext cx="3657600" cy="3168869"/>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Picture Placeholder 10"/>
          <p:cNvSpPr>
            <a:spLocks noGrp="1"/>
          </p:cNvSpPr>
          <p:nvPr>
            <p:ph type="pic" sz="quarter" idx="13"/>
          </p:nvPr>
        </p:nvSpPr>
        <p:spPr>
          <a:xfrm>
            <a:off x="4828032" y="457200"/>
            <a:ext cx="3621024" cy="5943600"/>
          </a:xfrm>
        </p:spPr>
        <p:txBody>
          <a:bodyPr rtlCol="0">
            <a:normAutofit/>
          </a:bodyPr>
          <a:lstStyle>
            <a:lvl1pPr>
              <a:buNone/>
              <a:defRPr/>
            </a:lvl1pPr>
          </a:lstStyle>
          <a:p>
            <a:pPr lvl="0"/>
            <a:r>
              <a:rPr lang="en-US" noProof="0" dirty="0"/>
              <a:t>Click icon to add picture</a:t>
            </a:r>
            <a:endParaRPr noProof="0" dirty="0"/>
          </a:p>
        </p:txBody>
      </p:sp>
      <p:sp>
        <p:nvSpPr>
          <p:cNvPr id="8" name="Date Placeholder 4"/>
          <p:cNvSpPr>
            <a:spLocks noGrp="1"/>
          </p:cNvSpPr>
          <p:nvPr>
            <p:ph type="dt" sz="half" idx="14"/>
          </p:nvPr>
        </p:nvSpPr>
        <p:spPr/>
        <p:txBody>
          <a:bodyPr/>
          <a:lstStyle>
            <a:lvl1pPr defTabSz="457200">
              <a:defRPr>
                <a:cs typeface="Arial" panose="020B0604020202020204" pitchFamily="34" charset="0"/>
              </a:defRPr>
            </a:lvl1pPr>
          </a:lstStyle>
          <a:p>
            <a:pPr>
              <a:defRPr/>
            </a:pPr>
            <a:fld id="{84FA5311-1444-40BD-AD82-B5E5DC34BCCF}" type="datetime1">
              <a:rPr lang="en-US" altLang="en-US"/>
              <a:pPr>
                <a:defRPr/>
              </a:pPr>
              <a:t>10/30/2023</a:t>
            </a:fld>
            <a:endParaRPr lang="en-US" altLang="en-US"/>
          </a:p>
        </p:txBody>
      </p:sp>
      <p:sp>
        <p:nvSpPr>
          <p:cNvPr id="9" name="Footer Placeholder 5"/>
          <p:cNvSpPr>
            <a:spLocks noGrp="1"/>
          </p:cNvSpPr>
          <p:nvPr>
            <p:ph type="ftr" sz="quarter" idx="15"/>
          </p:nvPr>
        </p:nvSpPr>
        <p:spPr/>
        <p:txBody>
          <a:bodyPr/>
          <a:lstStyle>
            <a:lvl1pPr>
              <a:defRPr/>
            </a:lvl1pPr>
          </a:lstStyle>
          <a:p>
            <a:pPr>
              <a:defRPr/>
            </a:pPr>
            <a:endParaRPr lang="en-US"/>
          </a:p>
        </p:txBody>
      </p:sp>
      <p:sp>
        <p:nvSpPr>
          <p:cNvPr id="10" name="Slide Number Placeholder 6"/>
          <p:cNvSpPr>
            <a:spLocks noGrp="1"/>
          </p:cNvSpPr>
          <p:nvPr>
            <p:ph type="sldNum" sz="quarter" idx="16"/>
          </p:nvPr>
        </p:nvSpPr>
        <p:spPr/>
        <p:txBody>
          <a:bodyPr/>
          <a:lstStyle>
            <a:lvl1pPr defTabSz="457200">
              <a:defRPr>
                <a:cs typeface="Arial" panose="020B0604020202020204" pitchFamily="34" charset="0"/>
              </a:defRPr>
            </a:lvl1pPr>
          </a:lstStyle>
          <a:p>
            <a:pPr>
              <a:defRPr/>
            </a:pPr>
            <a:fld id="{F8D0D233-4406-4915-BF47-61EEDA6F13E9}" type="slidenum">
              <a:rPr lang="en-US" altLang="en-US"/>
              <a:pPr>
                <a:defRPr/>
              </a:pPr>
              <a:t>‹#›</a:t>
            </a:fld>
            <a:endParaRPr lang="en-US" altLang="en-US"/>
          </a:p>
        </p:txBody>
      </p:sp>
    </p:spTree>
    <p:extLst>
      <p:ext uri="{BB962C8B-B14F-4D97-AF65-F5344CB8AC3E}">
        <p14:creationId xmlns:p14="http://schemas.microsoft.com/office/powerpoint/2010/main" val="3236784376"/>
      </p:ext>
    </p:extLst>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a:xfrm>
            <a:off x="609600" y="2286000"/>
            <a:ext cx="7874000" cy="3840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lvl1pPr defTabSz="457200">
              <a:defRPr>
                <a:cs typeface="Arial" panose="020B0604020202020204" pitchFamily="34" charset="0"/>
              </a:defRPr>
            </a:lvl1pPr>
          </a:lstStyle>
          <a:p>
            <a:pPr>
              <a:defRPr/>
            </a:pPr>
            <a:fld id="{CB0F85EC-90EC-4453-8FD3-5DCED9C315E2}" type="datetime1">
              <a:rPr lang="en-US" altLang="en-US"/>
              <a:pPr>
                <a:defRPr/>
              </a:pPr>
              <a:t>10/30/2023</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defTabSz="457200">
              <a:defRPr>
                <a:cs typeface="Arial" panose="020B0604020202020204" pitchFamily="34" charset="0"/>
              </a:defRPr>
            </a:lvl1pPr>
          </a:lstStyle>
          <a:p>
            <a:pPr>
              <a:defRPr/>
            </a:pPr>
            <a:fld id="{79AD0CF9-FFBA-4AB8-80C3-F203CA941168}" type="slidenum">
              <a:rPr lang="en-US" altLang="en-US"/>
              <a:pPr>
                <a:defRPr/>
              </a:pPr>
              <a:t>‹#›</a:t>
            </a:fld>
            <a:endParaRPr lang="en-US" altLang="en-US"/>
          </a:p>
        </p:txBody>
      </p:sp>
    </p:spTree>
    <p:extLst>
      <p:ext uri="{BB962C8B-B14F-4D97-AF65-F5344CB8AC3E}">
        <p14:creationId xmlns:p14="http://schemas.microsoft.com/office/powerpoint/2010/main" val="1206227694"/>
      </p:ext>
    </p:extLst>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4" name="Rectangle 3"/>
          <p:cNvSpPr/>
          <p:nvPr/>
        </p:nvSpPr>
        <p:spPr>
          <a:xfrm>
            <a:off x="347663" y="363538"/>
            <a:ext cx="8440737" cy="2336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hangingPunct="1">
              <a:defRPr/>
            </a:pPr>
            <a:endParaRPr>
              <a:solidFill>
                <a:prstClr val="white"/>
              </a:solidFill>
            </a:endParaRPr>
          </a:p>
        </p:txBody>
      </p:sp>
      <p:pic>
        <p:nvPicPr>
          <p:cNvPr id="5" name="Picture 12" descr="VerticalRigh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12000" y="457200"/>
            <a:ext cx="1546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rot="5400000">
            <a:off x="4074319" y="3369469"/>
            <a:ext cx="5943600" cy="11906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hangingPunct="1">
              <a:defRPr/>
            </a:pPr>
            <a:endParaRPr>
              <a:solidFill>
                <a:prstClr val="white"/>
              </a:solidFill>
            </a:endParaRPr>
          </a:p>
        </p:txBody>
      </p:sp>
      <p:sp>
        <p:nvSpPr>
          <p:cNvPr id="7" name="Rectangle 6"/>
          <p:cNvSpPr/>
          <p:nvPr/>
        </p:nvSpPr>
        <p:spPr>
          <a:xfrm>
            <a:off x="320675" y="320675"/>
            <a:ext cx="8502650" cy="621665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hangingPunct="1">
              <a:defRPr/>
            </a:pPr>
            <a:endParaRPr>
              <a:solidFill>
                <a:prstClr val="white"/>
              </a:solidFill>
            </a:endParaRPr>
          </a:p>
        </p:txBody>
      </p:sp>
      <p:sp>
        <p:nvSpPr>
          <p:cNvPr id="2" name="Vertical Title 1"/>
          <p:cNvSpPr>
            <a:spLocks noGrp="1"/>
          </p:cNvSpPr>
          <p:nvPr>
            <p:ph type="title" orient="vert"/>
          </p:nvPr>
        </p:nvSpPr>
        <p:spPr>
          <a:xfrm>
            <a:off x="7119582" y="693738"/>
            <a:ext cx="1491018" cy="5432425"/>
          </a:xfrm>
        </p:spPr>
        <p:txBody>
          <a:bodyPr vert="eaVert" tIns="45720" bIns="45720"/>
          <a:lstStyle>
            <a:lvl1pPr algn="l">
              <a:defRPr/>
            </a:lvl1pPr>
          </a:lstStyle>
          <a:p>
            <a:r>
              <a:rPr lang="en-US"/>
              <a:t>Click to edit Master title style</a:t>
            </a:r>
            <a:endParaRPr/>
          </a:p>
        </p:txBody>
      </p:sp>
      <p:sp>
        <p:nvSpPr>
          <p:cNvPr id="3" name="Vertical Text Placeholder 2"/>
          <p:cNvSpPr>
            <a:spLocks noGrp="1"/>
          </p:cNvSpPr>
          <p:nvPr>
            <p:ph type="body" orient="vert" idx="1"/>
          </p:nvPr>
        </p:nvSpPr>
        <p:spPr>
          <a:xfrm>
            <a:off x="457200" y="693738"/>
            <a:ext cx="6019800" cy="54324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Date Placeholder 3"/>
          <p:cNvSpPr>
            <a:spLocks noGrp="1"/>
          </p:cNvSpPr>
          <p:nvPr>
            <p:ph type="dt" sz="half" idx="10"/>
          </p:nvPr>
        </p:nvSpPr>
        <p:spPr/>
        <p:txBody>
          <a:bodyPr/>
          <a:lstStyle>
            <a:lvl1pPr defTabSz="457200">
              <a:defRPr>
                <a:cs typeface="Arial" panose="020B0604020202020204" pitchFamily="34" charset="0"/>
              </a:defRPr>
            </a:lvl1pPr>
          </a:lstStyle>
          <a:p>
            <a:pPr>
              <a:defRPr/>
            </a:pPr>
            <a:fld id="{6CF3B418-C5C5-4637-827D-9CDDACCEB7A1}" type="datetime1">
              <a:rPr lang="en-US" altLang="en-US"/>
              <a:pPr>
                <a:defRPr/>
              </a:pPr>
              <a:t>10/30/2023</a:t>
            </a:fld>
            <a:endParaRPr lang="en-US" altLang="en-US"/>
          </a:p>
        </p:txBody>
      </p:sp>
      <p:sp>
        <p:nvSpPr>
          <p:cNvPr id="9" name="Footer Placeholder 4"/>
          <p:cNvSpPr>
            <a:spLocks noGrp="1"/>
          </p:cNvSpPr>
          <p:nvPr>
            <p:ph type="ftr" sz="quarter" idx="11"/>
          </p:nvPr>
        </p:nvSpPr>
        <p:spPr/>
        <p:txBody>
          <a:bodyPr/>
          <a:lstStyle>
            <a:lvl1pPr>
              <a:defRPr/>
            </a:lvl1pPr>
          </a:lstStyle>
          <a:p>
            <a:pPr>
              <a:defRPr/>
            </a:pPr>
            <a:endParaRPr lang="en-US"/>
          </a:p>
        </p:txBody>
      </p:sp>
      <p:sp>
        <p:nvSpPr>
          <p:cNvPr id="10" name="Slide Number Placeholder 5"/>
          <p:cNvSpPr>
            <a:spLocks noGrp="1"/>
          </p:cNvSpPr>
          <p:nvPr>
            <p:ph type="sldNum" sz="quarter" idx="12"/>
          </p:nvPr>
        </p:nvSpPr>
        <p:spPr/>
        <p:txBody>
          <a:bodyPr/>
          <a:lstStyle>
            <a:lvl1pPr defTabSz="457200">
              <a:defRPr>
                <a:cs typeface="Arial" panose="020B0604020202020204" pitchFamily="34" charset="0"/>
              </a:defRPr>
            </a:lvl1pPr>
          </a:lstStyle>
          <a:p>
            <a:pPr>
              <a:defRPr/>
            </a:pPr>
            <a:fld id="{F8B4D8D6-12BA-49AD-BD41-6B6BA656A893}" type="slidenum">
              <a:rPr lang="en-US" altLang="en-US"/>
              <a:pPr>
                <a:defRPr/>
              </a:pPr>
              <a:t>‹#›</a:t>
            </a:fld>
            <a:endParaRPr lang="en-US" altLang="en-US"/>
          </a:p>
        </p:txBody>
      </p:sp>
    </p:spTree>
    <p:extLst>
      <p:ext uri="{BB962C8B-B14F-4D97-AF65-F5344CB8AC3E}">
        <p14:creationId xmlns:p14="http://schemas.microsoft.com/office/powerpoint/2010/main" val="1607285918"/>
      </p:ext>
    </p:extLst>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9"/>
          <p:cNvSpPr>
            <a:spLocks noGrp="1" noChangeArrowheads="1"/>
          </p:cNvSpPr>
          <p:nvPr>
            <p:ph type="dt" idx="10"/>
          </p:nvPr>
        </p:nvSpPr>
        <p:spPr>
          <a:ln/>
        </p:spPr>
        <p:txBody>
          <a:bodyPr/>
          <a:lstStyle>
            <a:lvl1pPr>
              <a:defRPr/>
            </a:lvl1pPr>
          </a:lstStyle>
          <a:p>
            <a:pPr>
              <a:defRPr/>
            </a:pPr>
            <a:endParaRPr lang="en-US" altLang="en-US"/>
          </a:p>
        </p:txBody>
      </p:sp>
      <p:sp>
        <p:nvSpPr>
          <p:cNvPr id="5" name="Rectangle 11"/>
          <p:cNvSpPr>
            <a:spLocks noGrp="1" noChangeArrowheads="1"/>
          </p:cNvSpPr>
          <p:nvPr>
            <p:ph type="sldNum" idx="11"/>
          </p:nvPr>
        </p:nvSpPr>
        <p:spPr>
          <a:ln/>
        </p:spPr>
        <p:txBody>
          <a:bodyPr/>
          <a:lstStyle>
            <a:lvl1pPr>
              <a:defRPr/>
            </a:lvl1pPr>
          </a:lstStyle>
          <a:p>
            <a:pPr>
              <a:defRPr/>
            </a:pPr>
            <a:fld id="{B2449BF3-3767-410A-8162-6B8E95D85736}" type="slidenum">
              <a:rPr lang="en-US" altLang="en-US"/>
              <a:pPr>
                <a:defRPr/>
              </a:pPr>
              <a:t>‹#›</a:t>
            </a:fld>
            <a:endParaRPr lang="en-US" altLang="en-US"/>
          </a:p>
        </p:txBody>
      </p:sp>
    </p:spTree>
    <p:extLst>
      <p:ext uri="{BB962C8B-B14F-4D97-AF65-F5344CB8AC3E}">
        <p14:creationId xmlns:p14="http://schemas.microsoft.com/office/powerpoint/2010/main" val="354204410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dt" idx="10"/>
          </p:nvPr>
        </p:nvSpPr>
        <p:spPr>
          <a:ln/>
        </p:spPr>
        <p:txBody>
          <a:bodyPr/>
          <a:lstStyle>
            <a:lvl1pPr>
              <a:defRPr/>
            </a:lvl1pPr>
          </a:lstStyle>
          <a:p>
            <a:pPr>
              <a:defRPr/>
            </a:pPr>
            <a:endParaRPr lang="en-US" altLang="en-US"/>
          </a:p>
        </p:txBody>
      </p:sp>
      <p:sp>
        <p:nvSpPr>
          <p:cNvPr id="5" name="Rectangle 11"/>
          <p:cNvSpPr>
            <a:spLocks noGrp="1" noChangeArrowheads="1"/>
          </p:cNvSpPr>
          <p:nvPr>
            <p:ph type="sldNum" idx="11"/>
          </p:nvPr>
        </p:nvSpPr>
        <p:spPr>
          <a:ln/>
        </p:spPr>
        <p:txBody>
          <a:bodyPr/>
          <a:lstStyle>
            <a:lvl1pPr>
              <a:defRPr/>
            </a:lvl1pPr>
          </a:lstStyle>
          <a:p>
            <a:pPr>
              <a:defRPr/>
            </a:pPr>
            <a:fld id="{66338F04-AA6D-490F-9884-188D7F57D931}" type="slidenum">
              <a:rPr lang="en-US" altLang="en-US"/>
              <a:pPr>
                <a:defRPr/>
              </a:pPr>
              <a:t>‹#›</a:t>
            </a:fld>
            <a:endParaRPr lang="en-US" altLang="en-US"/>
          </a:p>
        </p:txBody>
      </p:sp>
    </p:spTree>
    <p:extLst>
      <p:ext uri="{BB962C8B-B14F-4D97-AF65-F5344CB8AC3E}">
        <p14:creationId xmlns:p14="http://schemas.microsoft.com/office/powerpoint/2010/main" val="296966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0" y="2286000"/>
            <a:ext cx="3017838" cy="3830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456238" y="2286000"/>
            <a:ext cx="3017837" cy="3830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idx="10"/>
          </p:nvPr>
        </p:nvSpPr>
        <p:spPr>
          <a:ln/>
        </p:spPr>
        <p:txBody>
          <a:bodyPr/>
          <a:lstStyle>
            <a:lvl1pPr>
              <a:defRPr/>
            </a:lvl1pPr>
          </a:lstStyle>
          <a:p>
            <a:pPr>
              <a:defRPr/>
            </a:pPr>
            <a:endParaRPr lang="en-US" altLang="en-US"/>
          </a:p>
        </p:txBody>
      </p:sp>
      <p:sp>
        <p:nvSpPr>
          <p:cNvPr id="6" name="Rectangle 6"/>
          <p:cNvSpPr>
            <a:spLocks noGrp="1" noChangeArrowheads="1"/>
          </p:cNvSpPr>
          <p:nvPr>
            <p:ph type="sldNum" idx="11"/>
          </p:nvPr>
        </p:nvSpPr>
        <p:spPr>
          <a:ln/>
        </p:spPr>
        <p:txBody>
          <a:bodyPr/>
          <a:lstStyle>
            <a:lvl1pPr>
              <a:defRPr/>
            </a:lvl1pPr>
          </a:lstStyle>
          <a:p>
            <a:pPr>
              <a:defRPr/>
            </a:pPr>
            <a:fld id="{4EB1B055-56A6-45F7-8159-FC029FC52949}" type="slidenum">
              <a:rPr lang="en-US" altLang="en-US"/>
              <a:pPr>
                <a:defRPr/>
              </a:pPr>
              <a:t>‹#›</a:t>
            </a:fld>
            <a:endParaRPr lang="en-US" altLang="en-US"/>
          </a:p>
        </p:txBody>
      </p:sp>
    </p:spTree>
    <p:extLst>
      <p:ext uri="{BB962C8B-B14F-4D97-AF65-F5344CB8AC3E}">
        <p14:creationId xmlns:p14="http://schemas.microsoft.com/office/powerpoint/2010/main" val="174806484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9"/>
          <p:cNvSpPr>
            <a:spLocks noGrp="1" noChangeArrowheads="1"/>
          </p:cNvSpPr>
          <p:nvPr>
            <p:ph type="dt" idx="10"/>
          </p:nvPr>
        </p:nvSpPr>
        <p:spPr>
          <a:ln/>
        </p:spPr>
        <p:txBody>
          <a:bodyPr/>
          <a:lstStyle>
            <a:lvl1pPr>
              <a:defRPr/>
            </a:lvl1pPr>
          </a:lstStyle>
          <a:p>
            <a:pPr>
              <a:defRPr/>
            </a:pPr>
            <a:endParaRPr lang="en-US" altLang="en-US"/>
          </a:p>
        </p:txBody>
      </p:sp>
      <p:sp>
        <p:nvSpPr>
          <p:cNvPr id="5" name="Rectangle 11"/>
          <p:cNvSpPr>
            <a:spLocks noGrp="1" noChangeArrowheads="1"/>
          </p:cNvSpPr>
          <p:nvPr>
            <p:ph type="sldNum" idx="11"/>
          </p:nvPr>
        </p:nvSpPr>
        <p:spPr>
          <a:ln/>
        </p:spPr>
        <p:txBody>
          <a:bodyPr/>
          <a:lstStyle>
            <a:lvl1pPr>
              <a:defRPr/>
            </a:lvl1pPr>
          </a:lstStyle>
          <a:p>
            <a:pPr>
              <a:defRPr/>
            </a:pPr>
            <a:fld id="{42DBB660-F544-4C9E-BF48-DEA0CFD13265}" type="slidenum">
              <a:rPr lang="en-US" altLang="en-US"/>
              <a:pPr>
                <a:defRPr/>
              </a:pPr>
              <a:t>‹#›</a:t>
            </a:fld>
            <a:endParaRPr lang="en-US" altLang="en-US"/>
          </a:p>
        </p:txBody>
      </p:sp>
    </p:spTree>
    <p:extLst>
      <p:ext uri="{BB962C8B-B14F-4D97-AF65-F5344CB8AC3E}">
        <p14:creationId xmlns:p14="http://schemas.microsoft.com/office/powerpoint/2010/main" val="150804074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0" y="2286000"/>
            <a:ext cx="3017838" cy="3830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456238" y="2286000"/>
            <a:ext cx="3017837" cy="3830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9"/>
          <p:cNvSpPr>
            <a:spLocks noGrp="1" noChangeArrowheads="1"/>
          </p:cNvSpPr>
          <p:nvPr>
            <p:ph type="dt" idx="10"/>
          </p:nvPr>
        </p:nvSpPr>
        <p:spPr>
          <a:ln/>
        </p:spPr>
        <p:txBody>
          <a:bodyPr/>
          <a:lstStyle>
            <a:lvl1pPr>
              <a:defRPr/>
            </a:lvl1pPr>
          </a:lstStyle>
          <a:p>
            <a:pPr>
              <a:defRPr/>
            </a:pPr>
            <a:endParaRPr lang="en-US" altLang="en-US"/>
          </a:p>
        </p:txBody>
      </p:sp>
      <p:sp>
        <p:nvSpPr>
          <p:cNvPr id="6" name="Rectangle 11"/>
          <p:cNvSpPr>
            <a:spLocks noGrp="1" noChangeArrowheads="1"/>
          </p:cNvSpPr>
          <p:nvPr>
            <p:ph type="sldNum" idx="11"/>
          </p:nvPr>
        </p:nvSpPr>
        <p:spPr>
          <a:ln/>
        </p:spPr>
        <p:txBody>
          <a:bodyPr/>
          <a:lstStyle>
            <a:lvl1pPr>
              <a:defRPr/>
            </a:lvl1pPr>
          </a:lstStyle>
          <a:p>
            <a:pPr>
              <a:defRPr/>
            </a:pPr>
            <a:fld id="{50D03C24-25C3-4E2F-91E4-29D67CB52A91}" type="slidenum">
              <a:rPr lang="en-US" altLang="en-US"/>
              <a:pPr>
                <a:defRPr/>
              </a:pPr>
              <a:t>‹#›</a:t>
            </a:fld>
            <a:endParaRPr lang="en-US" altLang="en-US"/>
          </a:p>
        </p:txBody>
      </p:sp>
    </p:spTree>
    <p:extLst>
      <p:ext uri="{BB962C8B-B14F-4D97-AF65-F5344CB8AC3E}">
        <p14:creationId xmlns:p14="http://schemas.microsoft.com/office/powerpoint/2010/main" val="2503501045"/>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9"/>
          <p:cNvSpPr>
            <a:spLocks noGrp="1" noChangeArrowheads="1"/>
          </p:cNvSpPr>
          <p:nvPr>
            <p:ph type="dt" idx="10"/>
          </p:nvPr>
        </p:nvSpPr>
        <p:spPr>
          <a:ln/>
        </p:spPr>
        <p:txBody>
          <a:bodyPr/>
          <a:lstStyle>
            <a:lvl1pPr>
              <a:defRPr/>
            </a:lvl1pPr>
          </a:lstStyle>
          <a:p>
            <a:pPr>
              <a:defRPr/>
            </a:pPr>
            <a:endParaRPr lang="en-US" altLang="en-US"/>
          </a:p>
        </p:txBody>
      </p:sp>
      <p:sp>
        <p:nvSpPr>
          <p:cNvPr id="8" name="Rectangle 11"/>
          <p:cNvSpPr>
            <a:spLocks noGrp="1" noChangeArrowheads="1"/>
          </p:cNvSpPr>
          <p:nvPr>
            <p:ph type="sldNum" idx="11"/>
          </p:nvPr>
        </p:nvSpPr>
        <p:spPr>
          <a:ln/>
        </p:spPr>
        <p:txBody>
          <a:bodyPr/>
          <a:lstStyle>
            <a:lvl1pPr>
              <a:defRPr/>
            </a:lvl1pPr>
          </a:lstStyle>
          <a:p>
            <a:pPr>
              <a:defRPr/>
            </a:pPr>
            <a:fld id="{EB029F09-0FED-4C30-835F-5DAFC0C822EC}" type="slidenum">
              <a:rPr lang="en-US" altLang="en-US"/>
              <a:pPr>
                <a:defRPr/>
              </a:pPr>
              <a:t>‹#›</a:t>
            </a:fld>
            <a:endParaRPr lang="en-US" altLang="en-US"/>
          </a:p>
        </p:txBody>
      </p:sp>
    </p:spTree>
    <p:extLst>
      <p:ext uri="{BB962C8B-B14F-4D97-AF65-F5344CB8AC3E}">
        <p14:creationId xmlns:p14="http://schemas.microsoft.com/office/powerpoint/2010/main" val="264328839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9"/>
          <p:cNvSpPr>
            <a:spLocks noGrp="1" noChangeArrowheads="1"/>
          </p:cNvSpPr>
          <p:nvPr>
            <p:ph type="dt" idx="10"/>
          </p:nvPr>
        </p:nvSpPr>
        <p:spPr>
          <a:ln/>
        </p:spPr>
        <p:txBody>
          <a:bodyPr/>
          <a:lstStyle>
            <a:lvl1pPr>
              <a:defRPr/>
            </a:lvl1pPr>
          </a:lstStyle>
          <a:p>
            <a:pPr>
              <a:defRPr/>
            </a:pPr>
            <a:endParaRPr lang="en-US" altLang="en-US"/>
          </a:p>
        </p:txBody>
      </p:sp>
      <p:sp>
        <p:nvSpPr>
          <p:cNvPr id="4" name="Rectangle 11"/>
          <p:cNvSpPr>
            <a:spLocks noGrp="1" noChangeArrowheads="1"/>
          </p:cNvSpPr>
          <p:nvPr>
            <p:ph type="sldNum" idx="11"/>
          </p:nvPr>
        </p:nvSpPr>
        <p:spPr>
          <a:ln/>
        </p:spPr>
        <p:txBody>
          <a:bodyPr/>
          <a:lstStyle>
            <a:lvl1pPr>
              <a:defRPr/>
            </a:lvl1pPr>
          </a:lstStyle>
          <a:p>
            <a:pPr>
              <a:defRPr/>
            </a:pPr>
            <a:fld id="{106BAE43-4A79-4219-B96F-1904A0B0E1FB}" type="slidenum">
              <a:rPr lang="en-US" altLang="en-US"/>
              <a:pPr>
                <a:defRPr/>
              </a:pPr>
              <a:t>‹#›</a:t>
            </a:fld>
            <a:endParaRPr lang="en-US" altLang="en-US"/>
          </a:p>
        </p:txBody>
      </p:sp>
    </p:spTree>
    <p:extLst>
      <p:ext uri="{BB962C8B-B14F-4D97-AF65-F5344CB8AC3E}">
        <p14:creationId xmlns:p14="http://schemas.microsoft.com/office/powerpoint/2010/main" val="2707238046"/>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
          <p:cNvSpPr>
            <a:spLocks noGrp="1" noChangeArrowheads="1"/>
          </p:cNvSpPr>
          <p:nvPr>
            <p:ph type="dt" idx="10"/>
          </p:nvPr>
        </p:nvSpPr>
        <p:spPr>
          <a:ln/>
        </p:spPr>
        <p:txBody>
          <a:bodyPr/>
          <a:lstStyle>
            <a:lvl1pPr>
              <a:defRPr/>
            </a:lvl1pPr>
          </a:lstStyle>
          <a:p>
            <a:pPr>
              <a:defRPr/>
            </a:pPr>
            <a:endParaRPr lang="en-US" altLang="en-US"/>
          </a:p>
        </p:txBody>
      </p:sp>
      <p:sp>
        <p:nvSpPr>
          <p:cNvPr id="3" name="Rectangle 11"/>
          <p:cNvSpPr>
            <a:spLocks noGrp="1" noChangeArrowheads="1"/>
          </p:cNvSpPr>
          <p:nvPr>
            <p:ph type="sldNum" idx="11"/>
          </p:nvPr>
        </p:nvSpPr>
        <p:spPr>
          <a:ln/>
        </p:spPr>
        <p:txBody>
          <a:bodyPr/>
          <a:lstStyle>
            <a:lvl1pPr>
              <a:defRPr/>
            </a:lvl1pPr>
          </a:lstStyle>
          <a:p>
            <a:pPr>
              <a:defRPr/>
            </a:pPr>
            <a:fld id="{992F91D6-254B-4E5A-8BDF-8B3F82A0D76C}" type="slidenum">
              <a:rPr lang="en-US" altLang="en-US"/>
              <a:pPr>
                <a:defRPr/>
              </a:pPr>
              <a:t>‹#›</a:t>
            </a:fld>
            <a:endParaRPr lang="en-US" altLang="en-US"/>
          </a:p>
        </p:txBody>
      </p:sp>
    </p:spTree>
    <p:extLst>
      <p:ext uri="{BB962C8B-B14F-4D97-AF65-F5344CB8AC3E}">
        <p14:creationId xmlns:p14="http://schemas.microsoft.com/office/powerpoint/2010/main" val="345119896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9"/>
          <p:cNvSpPr>
            <a:spLocks noGrp="1" noChangeArrowheads="1"/>
          </p:cNvSpPr>
          <p:nvPr>
            <p:ph type="dt" idx="10"/>
          </p:nvPr>
        </p:nvSpPr>
        <p:spPr>
          <a:ln/>
        </p:spPr>
        <p:txBody>
          <a:bodyPr/>
          <a:lstStyle>
            <a:lvl1pPr>
              <a:defRPr/>
            </a:lvl1pPr>
          </a:lstStyle>
          <a:p>
            <a:pPr>
              <a:defRPr/>
            </a:pPr>
            <a:endParaRPr lang="en-US" altLang="en-US"/>
          </a:p>
        </p:txBody>
      </p:sp>
      <p:sp>
        <p:nvSpPr>
          <p:cNvPr id="6" name="Rectangle 11"/>
          <p:cNvSpPr>
            <a:spLocks noGrp="1" noChangeArrowheads="1"/>
          </p:cNvSpPr>
          <p:nvPr>
            <p:ph type="sldNum" idx="11"/>
          </p:nvPr>
        </p:nvSpPr>
        <p:spPr>
          <a:ln/>
        </p:spPr>
        <p:txBody>
          <a:bodyPr/>
          <a:lstStyle>
            <a:lvl1pPr>
              <a:defRPr/>
            </a:lvl1pPr>
          </a:lstStyle>
          <a:p>
            <a:pPr>
              <a:defRPr/>
            </a:pPr>
            <a:fld id="{10A47F86-CF0C-460C-A303-8212C288064E}" type="slidenum">
              <a:rPr lang="en-US" altLang="en-US"/>
              <a:pPr>
                <a:defRPr/>
              </a:pPr>
              <a:t>‹#›</a:t>
            </a:fld>
            <a:endParaRPr lang="en-US" altLang="en-US"/>
          </a:p>
        </p:txBody>
      </p:sp>
    </p:spTree>
    <p:extLst>
      <p:ext uri="{BB962C8B-B14F-4D97-AF65-F5344CB8AC3E}">
        <p14:creationId xmlns:p14="http://schemas.microsoft.com/office/powerpoint/2010/main" val="27602511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9"/>
          <p:cNvSpPr>
            <a:spLocks noGrp="1" noChangeArrowheads="1"/>
          </p:cNvSpPr>
          <p:nvPr>
            <p:ph type="dt" idx="10"/>
          </p:nvPr>
        </p:nvSpPr>
        <p:spPr>
          <a:ln/>
        </p:spPr>
        <p:txBody>
          <a:bodyPr/>
          <a:lstStyle>
            <a:lvl1pPr>
              <a:defRPr/>
            </a:lvl1pPr>
          </a:lstStyle>
          <a:p>
            <a:pPr>
              <a:defRPr/>
            </a:pPr>
            <a:endParaRPr lang="en-US" altLang="en-US"/>
          </a:p>
        </p:txBody>
      </p:sp>
      <p:sp>
        <p:nvSpPr>
          <p:cNvPr id="6" name="Rectangle 11"/>
          <p:cNvSpPr>
            <a:spLocks noGrp="1" noChangeArrowheads="1"/>
          </p:cNvSpPr>
          <p:nvPr>
            <p:ph type="sldNum" idx="11"/>
          </p:nvPr>
        </p:nvSpPr>
        <p:spPr>
          <a:ln/>
        </p:spPr>
        <p:txBody>
          <a:bodyPr/>
          <a:lstStyle>
            <a:lvl1pPr>
              <a:defRPr/>
            </a:lvl1pPr>
          </a:lstStyle>
          <a:p>
            <a:pPr>
              <a:defRPr/>
            </a:pPr>
            <a:fld id="{62ED3832-A8E1-49C8-82AA-681D72E7215D}" type="slidenum">
              <a:rPr lang="en-US" altLang="en-US"/>
              <a:pPr>
                <a:defRPr/>
              </a:pPr>
              <a:t>‹#›</a:t>
            </a:fld>
            <a:endParaRPr lang="en-US" altLang="en-US"/>
          </a:p>
        </p:txBody>
      </p:sp>
    </p:spTree>
    <p:extLst>
      <p:ext uri="{BB962C8B-B14F-4D97-AF65-F5344CB8AC3E}">
        <p14:creationId xmlns:p14="http://schemas.microsoft.com/office/powerpoint/2010/main" val="296753309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dt" idx="10"/>
          </p:nvPr>
        </p:nvSpPr>
        <p:spPr>
          <a:ln/>
        </p:spPr>
        <p:txBody>
          <a:bodyPr/>
          <a:lstStyle>
            <a:lvl1pPr>
              <a:defRPr/>
            </a:lvl1pPr>
          </a:lstStyle>
          <a:p>
            <a:pPr>
              <a:defRPr/>
            </a:pPr>
            <a:endParaRPr lang="en-US" altLang="en-US"/>
          </a:p>
        </p:txBody>
      </p:sp>
      <p:sp>
        <p:nvSpPr>
          <p:cNvPr id="5" name="Rectangle 11"/>
          <p:cNvSpPr>
            <a:spLocks noGrp="1" noChangeArrowheads="1"/>
          </p:cNvSpPr>
          <p:nvPr>
            <p:ph type="sldNum" idx="11"/>
          </p:nvPr>
        </p:nvSpPr>
        <p:spPr>
          <a:ln/>
        </p:spPr>
        <p:txBody>
          <a:bodyPr/>
          <a:lstStyle>
            <a:lvl1pPr>
              <a:defRPr/>
            </a:lvl1pPr>
          </a:lstStyle>
          <a:p>
            <a:pPr>
              <a:defRPr/>
            </a:pPr>
            <a:fld id="{C66337AF-C30E-4470-A684-C269B26F3E2F}" type="slidenum">
              <a:rPr lang="en-US" altLang="en-US"/>
              <a:pPr>
                <a:defRPr/>
              </a:pPr>
              <a:t>‹#›</a:t>
            </a:fld>
            <a:endParaRPr lang="en-US" altLang="en-US"/>
          </a:p>
        </p:txBody>
      </p:sp>
    </p:spTree>
    <p:extLst>
      <p:ext uri="{BB962C8B-B14F-4D97-AF65-F5344CB8AC3E}">
        <p14:creationId xmlns:p14="http://schemas.microsoft.com/office/powerpoint/2010/main" val="141506712"/>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21450" y="393700"/>
            <a:ext cx="1952625" cy="57229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58813" y="393700"/>
            <a:ext cx="5710237" cy="57229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dt" idx="10"/>
          </p:nvPr>
        </p:nvSpPr>
        <p:spPr>
          <a:ln/>
        </p:spPr>
        <p:txBody>
          <a:bodyPr/>
          <a:lstStyle>
            <a:lvl1pPr>
              <a:defRPr/>
            </a:lvl1pPr>
          </a:lstStyle>
          <a:p>
            <a:pPr>
              <a:defRPr/>
            </a:pPr>
            <a:endParaRPr lang="en-US" altLang="en-US"/>
          </a:p>
        </p:txBody>
      </p:sp>
      <p:sp>
        <p:nvSpPr>
          <p:cNvPr id="5" name="Rectangle 11"/>
          <p:cNvSpPr>
            <a:spLocks noGrp="1" noChangeArrowheads="1"/>
          </p:cNvSpPr>
          <p:nvPr>
            <p:ph type="sldNum" idx="11"/>
          </p:nvPr>
        </p:nvSpPr>
        <p:spPr>
          <a:ln/>
        </p:spPr>
        <p:txBody>
          <a:bodyPr/>
          <a:lstStyle>
            <a:lvl1pPr>
              <a:defRPr/>
            </a:lvl1pPr>
          </a:lstStyle>
          <a:p>
            <a:pPr>
              <a:defRPr/>
            </a:pPr>
            <a:fld id="{8385CF87-0DD4-40C2-A057-09B73EF51EF3}" type="slidenum">
              <a:rPr lang="en-US" altLang="en-US"/>
              <a:pPr>
                <a:defRPr/>
              </a:pPr>
              <a:t>‹#›</a:t>
            </a:fld>
            <a:endParaRPr lang="en-US" altLang="en-US"/>
          </a:p>
        </p:txBody>
      </p:sp>
    </p:spTree>
    <p:extLst>
      <p:ext uri="{BB962C8B-B14F-4D97-AF65-F5344CB8AC3E}">
        <p14:creationId xmlns:p14="http://schemas.microsoft.com/office/powerpoint/2010/main" val="341748384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8D20350F-EA85-4BEC-815B-2C04CCFA467A}"/>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680EDA12-C82B-4217-B34A-8071ACF63D14}"/>
                </a:ext>
              </a:extLst>
            </p:cNvPr>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5" name="Rectangle 5">
              <a:extLst>
                <a:ext uri="{FF2B5EF4-FFF2-40B4-BE49-F238E27FC236}">
                  <a16:creationId xmlns:a16="http://schemas.microsoft.com/office/drawing/2014/main" id="{4271F6A3-A25E-4A70-B151-77314D8E1ED0}"/>
                </a:ext>
              </a:extLst>
            </p:cNvPr>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6" name="Rectangle 6">
              <a:extLst>
                <a:ext uri="{FF2B5EF4-FFF2-40B4-BE49-F238E27FC236}">
                  <a16:creationId xmlns:a16="http://schemas.microsoft.com/office/drawing/2014/main" id="{4D6CCB77-69CF-428F-98EC-76EFD37003BD}"/>
                </a:ext>
              </a:extLst>
            </p:cNvPr>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B04ABB21-9138-46D7-8701-CA3F6D01287C}"/>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a:solidFill>
                  <a:srgbClr val="336699"/>
                </a:solidFill>
                <a:latin typeface="Helvetica" pitchFamily="-84" charset="0"/>
              </a:rPr>
              <a:t>Silberschatz, Galvin and Gagne ©2013</a:t>
            </a:r>
          </a:p>
        </p:txBody>
      </p:sp>
      <p:sp>
        <p:nvSpPr>
          <p:cNvPr id="8" name="Text Box 8">
            <a:extLst>
              <a:ext uri="{FF2B5EF4-FFF2-40B4-BE49-F238E27FC236}">
                <a16:creationId xmlns:a16="http://schemas.microsoft.com/office/drawing/2014/main" id="{9722DD1D-38D3-46A1-ABEE-AE9DAE1E989E}"/>
              </a:ext>
            </a:extLst>
          </p:cNvPr>
          <p:cNvSpPr txBox="1">
            <a:spLocks noChangeArrowheads="1"/>
          </p:cNvSpPr>
          <p:nvPr/>
        </p:nvSpPr>
        <p:spPr bwMode="auto">
          <a:xfrm>
            <a:off x="26988" y="6613525"/>
            <a:ext cx="3435350" cy="246063"/>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336699"/>
                </a:solidFill>
                <a:latin typeface="Helvetica" pitchFamily="-84" charset="0"/>
              </a:rPr>
              <a:t>Operating System Concepts Essentials – 2</a:t>
            </a:r>
            <a:r>
              <a:rPr lang="en-US" altLang="en-US" sz="1000" b="1" baseline="30000" dirty="0">
                <a:solidFill>
                  <a:srgbClr val="336699"/>
                </a:solidFill>
                <a:latin typeface="Helvetica" pitchFamily="-84" charset="0"/>
              </a:rPr>
              <a:t>nd</a:t>
            </a:r>
            <a:r>
              <a:rPr lang="en-US" alt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id="{8CE1B7A5-7167-4452-98B4-B43CAE42D9D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FCA0A545-A2AB-41F7-8CE5-098B7225CF1D}"/>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37330421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idx="10"/>
          </p:nvPr>
        </p:nvSpPr>
        <p:spPr>
          <a:ln/>
        </p:spPr>
        <p:txBody>
          <a:bodyPr/>
          <a:lstStyle>
            <a:lvl1pPr>
              <a:defRPr/>
            </a:lvl1pPr>
          </a:lstStyle>
          <a:p>
            <a:pPr>
              <a:defRPr/>
            </a:pPr>
            <a:endParaRPr lang="en-US" altLang="en-US"/>
          </a:p>
        </p:txBody>
      </p:sp>
      <p:sp>
        <p:nvSpPr>
          <p:cNvPr id="8" name="Rectangle 6"/>
          <p:cNvSpPr>
            <a:spLocks noGrp="1" noChangeArrowheads="1"/>
          </p:cNvSpPr>
          <p:nvPr>
            <p:ph type="sldNum" idx="11"/>
          </p:nvPr>
        </p:nvSpPr>
        <p:spPr>
          <a:ln/>
        </p:spPr>
        <p:txBody>
          <a:bodyPr/>
          <a:lstStyle>
            <a:lvl1pPr>
              <a:defRPr/>
            </a:lvl1pPr>
          </a:lstStyle>
          <a:p>
            <a:pPr>
              <a:defRPr/>
            </a:pPr>
            <a:fld id="{F72506E1-BFB9-464F-9E43-DEF81DB1CA81}" type="slidenum">
              <a:rPr lang="en-US" altLang="en-US"/>
              <a:pPr>
                <a:defRPr/>
              </a:pPr>
              <a:t>‹#›</a:t>
            </a:fld>
            <a:endParaRPr lang="en-US" altLang="en-US"/>
          </a:p>
        </p:txBody>
      </p:sp>
    </p:spTree>
    <p:extLst>
      <p:ext uri="{BB962C8B-B14F-4D97-AF65-F5344CB8AC3E}">
        <p14:creationId xmlns:p14="http://schemas.microsoft.com/office/powerpoint/2010/main" val="175708723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119714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5654471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077764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366712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050907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803682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7092824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743119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232145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14938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idx="10"/>
          </p:nvPr>
        </p:nvSpPr>
        <p:spPr>
          <a:ln/>
        </p:spPr>
        <p:txBody>
          <a:bodyPr/>
          <a:lstStyle>
            <a:lvl1pPr>
              <a:defRPr/>
            </a:lvl1pPr>
          </a:lstStyle>
          <a:p>
            <a:pPr>
              <a:defRPr/>
            </a:pPr>
            <a:endParaRPr lang="en-US" altLang="en-US"/>
          </a:p>
        </p:txBody>
      </p:sp>
      <p:sp>
        <p:nvSpPr>
          <p:cNvPr id="4" name="Rectangle 6"/>
          <p:cNvSpPr>
            <a:spLocks noGrp="1" noChangeArrowheads="1"/>
          </p:cNvSpPr>
          <p:nvPr>
            <p:ph type="sldNum" idx="11"/>
          </p:nvPr>
        </p:nvSpPr>
        <p:spPr>
          <a:ln/>
        </p:spPr>
        <p:txBody>
          <a:bodyPr/>
          <a:lstStyle>
            <a:lvl1pPr>
              <a:defRPr/>
            </a:lvl1pPr>
          </a:lstStyle>
          <a:p>
            <a:pPr>
              <a:defRPr/>
            </a:pPr>
            <a:fld id="{E0E6DD32-D640-46B2-B8DB-35820E05C40D}" type="slidenum">
              <a:rPr lang="en-US" altLang="en-US"/>
              <a:pPr>
                <a:defRPr/>
              </a:pPr>
              <a:t>‹#›</a:t>
            </a:fld>
            <a:endParaRPr lang="en-US" altLang="en-US"/>
          </a:p>
        </p:txBody>
      </p:sp>
    </p:spTree>
    <p:extLst>
      <p:ext uri="{BB962C8B-B14F-4D97-AF65-F5344CB8AC3E}">
        <p14:creationId xmlns:p14="http://schemas.microsoft.com/office/powerpoint/2010/main" val="310007980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8D20350F-EA85-4BEC-815B-2C04CCFA467A}"/>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680EDA12-C82B-4217-B34A-8071ACF63D14}"/>
                </a:ext>
              </a:extLst>
            </p:cNvPr>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5" name="Rectangle 5">
              <a:extLst>
                <a:ext uri="{FF2B5EF4-FFF2-40B4-BE49-F238E27FC236}">
                  <a16:creationId xmlns:a16="http://schemas.microsoft.com/office/drawing/2014/main" id="{4271F6A3-A25E-4A70-B151-77314D8E1ED0}"/>
                </a:ext>
              </a:extLst>
            </p:cNvPr>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6" name="Rectangle 6">
              <a:extLst>
                <a:ext uri="{FF2B5EF4-FFF2-40B4-BE49-F238E27FC236}">
                  <a16:creationId xmlns:a16="http://schemas.microsoft.com/office/drawing/2014/main" id="{4D6CCB77-69CF-428F-98EC-76EFD37003BD}"/>
                </a:ext>
              </a:extLst>
            </p:cNvPr>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B04ABB21-9138-46D7-8701-CA3F6D01287C}"/>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a:solidFill>
                  <a:srgbClr val="336699"/>
                </a:solidFill>
                <a:latin typeface="Helvetica" pitchFamily="-84" charset="0"/>
              </a:rPr>
              <a:t>Silberschatz, Galvin and Gagne ©2013</a:t>
            </a:r>
          </a:p>
        </p:txBody>
      </p:sp>
      <p:sp>
        <p:nvSpPr>
          <p:cNvPr id="8" name="Text Box 8">
            <a:extLst>
              <a:ext uri="{FF2B5EF4-FFF2-40B4-BE49-F238E27FC236}">
                <a16:creationId xmlns:a16="http://schemas.microsoft.com/office/drawing/2014/main" id="{9722DD1D-38D3-46A1-ABEE-AE9DAE1E989E}"/>
              </a:ext>
            </a:extLst>
          </p:cNvPr>
          <p:cNvSpPr txBox="1">
            <a:spLocks noChangeArrowheads="1"/>
          </p:cNvSpPr>
          <p:nvPr/>
        </p:nvSpPr>
        <p:spPr bwMode="auto">
          <a:xfrm>
            <a:off x="26988" y="6613525"/>
            <a:ext cx="3435350" cy="246063"/>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336699"/>
                </a:solidFill>
                <a:latin typeface="Helvetica" pitchFamily="-84" charset="0"/>
              </a:rPr>
              <a:t>Operating System Concepts Essentials – 2</a:t>
            </a:r>
            <a:r>
              <a:rPr lang="en-US" altLang="en-US" sz="1000" b="1" baseline="30000" dirty="0">
                <a:solidFill>
                  <a:srgbClr val="336699"/>
                </a:solidFill>
                <a:latin typeface="Helvetica" pitchFamily="-84" charset="0"/>
              </a:rPr>
              <a:t>nd</a:t>
            </a:r>
            <a:r>
              <a:rPr lang="en-US" alt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id="{8CE1B7A5-7167-4452-98B4-B43CAE42D9D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FCA0A545-A2AB-41F7-8CE5-098B7225CF1D}"/>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204829147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9152024"/>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364161974"/>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208787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4441242"/>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6723629"/>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60576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115784407"/>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71435745"/>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48062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idx="10"/>
          </p:nvPr>
        </p:nvSpPr>
        <p:spPr>
          <a:ln/>
        </p:spPr>
        <p:txBody>
          <a:bodyPr/>
          <a:lstStyle>
            <a:lvl1pPr>
              <a:defRPr/>
            </a:lvl1pPr>
          </a:lstStyle>
          <a:p>
            <a:pPr>
              <a:defRPr/>
            </a:pPr>
            <a:endParaRPr lang="en-US" altLang="en-US"/>
          </a:p>
        </p:txBody>
      </p:sp>
      <p:sp>
        <p:nvSpPr>
          <p:cNvPr id="3" name="Rectangle 6"/>
          <p:cNvSpPr>
            <a:spLocks noGrp="1" noChangeArrowheads="1"/>
          </p:cNvSpPr>
          <p:nvPr>
            <p:ph type="sldNum" idx="11"/>
          </p:nvPr>
        </p:nvSpPr>
        <p:spPr>
          <a:ln/>
        </p:spPr>
        <p:txBody>
          <a:bodyPr/>
          <a:lstStyle>
            <a:lvl1pPr>
              <a:defRPr/>
            </a:lvl1pPr>
          </a:lstStyle>
          <a:p>
            <a:pPr>
              <a:defRPr/>
            </a:pPr>
            <a:fld id="{54DCB707-C42E-4EE3-9501-D4A4F04B1FD9}" type="slidenum">
              <a:rPr lang="en-US" altLang="en-US"/>
              <a:pPr>
                <a:defRPr/>
              </a:pPr>
              <a:t>‹#›</a:t>
            </a:fld>
            <a:endParaRPr lang="en-US" altLang="en-US"/>
          </a:p>
        </p:txBody>
      </p:sp>
    </p:spTree>
    <p:extLst>
      <p:ext uri="{BB962C8B-B14F-4D97-AF65-F5344CB8AC3E}">
        <p14:creationId xmlns:p14="http://schemas.microsoft.com/office/powerpoint/2010/main" val="15960233"/>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424408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8D20350F-EA85-4BEC-815B-2C04CCFA467A}"/>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680EDA12-C82B-4217-B34A-8071ACF63D14}"/>
                </a:ext>
              </a:extLst>
            </p:cNvPr>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5" name="Rectangle 5">
              <a:extLst>
                <a:ext uri="{FF2B5EF4-FFF2-40B4-BE49-F238E27FC236}">
                  <a16:creationId xmlns:a16="http://schemas.microsoft.com/office/drawing/2014/main" id="{4271F6A3-A25E-4A70-B151-77314D8E1ED0}"/>
                </a:ext>
              </a:extLst>
            </p:cNvPr>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6" name="Rectangle 6">
              <a:extLst>
                <a:ext uri="{FF2B5EF4-FFF2-40B4-BE49-F238E27FC236}">
                  <a16:creationId xmlns:a16="http://schemas.microsoft.com/office/drawing/2014/main" id="{4D6CCB77-69CF-428F-98EC-76EFD37003BD}"/>
                </a:ext>
              </a:extLst>
            </p:cNvPr>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B04ABB21-9138-46D7-8701-CA3F6D01287C}"/>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a:solidFill>
                  <a:srgbClr val="336699"/>
                </a:solidFill>
                <a:latin typeface="Helvetica" pitchFamily="-84" charset="0"/>
              </a:rPr>
              <a:t>Silberschatz, Galvin and Gagne ©2013</a:t>
            </a:r>
          </a:p>
        </p:txBody>
      </p:sp>
      <p:sp>
        <p:nvSpPr>
          <p:cNvPr id="8" name="Text Box 8">
            <a:extLst>
              <a:ext uri="{FF2B5EF4-FFF2-40B4-BE49-F238E27FC236}">
                <a16:creationId xmlns:a16="http://schemas.microsoft.com/office/drawing/2014/main" id="{9722DD1D-38D3-46A1-ABEE-AE9DAE1E989E}"/>
              </a:ext>
            </a:extLst>
          </p:cNvPr>
          <p:cNvSpPr txBox="1">
            <a:spLocks noChangeArrowheads="1"/>
          </p:cNvSpPr>
          <p:nvPr/>
        </p:nvSpPr>
        <p:spPr bwMode="auto">
          <a:xfrm>
            <a:off x="26988" y="6613525"/>
            <a:ext cx="3435350" cy="246063"/>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336699"/>
                </a:solidFill>
                <a:latin typeface="Helvetica" pitchFamily="-84" charset="0"/>
              </a:rPr>
              <a:t>Operating System Concepts Essentials – 2</a:t>
            </a:r>
            <a:r>
              <a:rPr lang="en-US" altLang="en-US" sz="1000" b="1" baseline="30000" dirty="0">
                <a:solidFill>
                  <a:srgbClr val="336699"/>
                </a:solidFill>
                <a:latin typeface="Helvetica" pitchFamily="-84" charset="0"/>
              </a:rPr>
              <a:t>nd</a:t>
            </a:r>
            <a:r>
              <a:rPr lang="en-US" alt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id="{8CE1B7A5-7167-4452-98B4-B43CAE42D9D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FCA0A545-A2AB-41F7-8CE5-098B7225CF1D}"/>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3291247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0200736"/>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95345924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932967"/>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1516869"/>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5259259"/>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4423462"/>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4407482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4796254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p:cNvSpPr>
            <a:spLocks noGrp="1" noChangeArrowheads="1"/>
          </p:cNvSpPr>
          <p:nvPr>
            <p:ph type="dt" idx="10"/>
          </p:nvPr>
        </p:nvSpPr>
        <p:spPr>
          <a:ln/>
        </p:spPr>
        <p:txBody>
          <a:bodyPr/>
          <a:lstStyle>
            <a:lvl1pPr>
              <a:defRPr/>
            </a:lvl1pPr>
          </a:lstStyle>
          <a:p>
            <a:pPr>
              <a:defRPr/>
            </a:pPr>
            <a:endParaRPr lang="en-US" altLang="en-US"/>
          </a:p>
        </p:txBody>
      </p:sp>
      <p:sp>
        <p:nvSpPr>
          <p:cNvPr id="6" name="Rectangle 6"/>
          <p:cNvSpPr>
            <a:spLocks noGrp="1" noChangeArrowheads="1"/>
          </p:cNvSpPr>
          <p:nvPr>
            <p:ph type="sldNum" idx="11"/>
          </p:nvPr>
        </p:nvSpPr>
        <p:spPr>
          <a:ln/>
        </p:spPr>
        <p:txBody>
          <a:bodyPr/>
          <a:lstStyle>
            <a:lvl1pPr>
              <a:defRPr/>
            </a:lvl1pPr>
          </a:lstStyle>
          <a:p>
            <a:pPr>
              <a:defRPr/>
            </a:pPr>
            <a:fld id="{138EA729-E5DB-4F7E-AC17-A0195CAB52CE}" type="slidenum">
              <a:rPr lang="en-US" altLang="en-US"/>
              <a:pPr>
                <a:defRPr/>
              </a:pPr>
              <a:t>‹#›</a:t>
            </a:fld>
            <a:endParaRPr lang="en-US" altLang="en-US"/>
          </a:p>
        </p:txBody>
      </p:sp>
    </p:spTree>
    <p:extLst>
      <p:ext uri="{BB962C8B-B14F-4D97-AF65-F5344CB8AC3E}">
        <p14:creationId xmlns:p14="http://schemas.microsoft.com/office/powerpoint/2010/main" val="20639571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124166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9569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dt" idx="10"/>
          </p:nvPr>
        </p:nvSpPr>
        <p:spPr>
          <a:ln/>
        </p:spPr>
        <p:txBody>
          <a:bodyPr/>
          <a:lstStyle>
            <a:lvl1pPr>
              <a:defRPr/>
            </a:lvl1pPr>
          </a:lstStyle>
          <a:p>
            <a:pPr>
              <a:defRPr/>
            </a:pPr>
            <a:endParaRPr lang="en-US" altLang="en-US"/>
          </a:p>
        </p:txBody>
      </p:sp>
      <p:sp>
        <p:nvSpPr>
          <p:cNvPr id="5" name="Rectangle 5"/>
          <p:cNvSpPr>
            <a:spLocks noGrp="1" noChangeArrowheads="1"/>
          </p:cNvSpPr>
          <p:nvPr>
            <p:ph type="sldNum" idx="11"/>
          </p:nvPr>
        </p:nvSpPr>
        <p:spPr>
          <a:ln/>
        </p:spPr>
        <p:txBody>
          <a:bodyPr/>
          <a:lstStyle>
            <a:lvl1pPr>
              <a:defRPr/>
            </a:lvl1pPr>
          </a:lstStyle>
          <a:p>
            <a:pPr>
              <a:defRPr/>
            </a:pPr>
            <a:fld id="{25BC8CE4-7F6A-4EB8-91AA-39E8E9128863}" type="slidenum">
              <a:rPr lang="en-US" altLang="en-US"/>
              <a:pPr>
                <a:defRPr/>
              </a:pPr>
              <a:t>‹#›</a:t>
            </a:fld>
            <a:endParaRPr lang="en-US" altLang="en-US"/>
          </a:p>
        </p:txBody>
      </p:sp>
    </p:spTree>
    <p:extLst>
      <p:ext uri="{BB962C8B-B14F-4D97-AF65-F5344CB8AC3E}">
        <p14:creationId xmlns:p14="http://schemas.microsoft.com/office/powerpoint/2010/main" val="29837195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p:cNvSpPr>
            <a:spLocks noGrp="1" noChangeArrowheads="1"/>
          </p:cNvSpPr>
          <p:nvPr>
            <p:ph type="dt" idx="10"/>
          </p:nvPr>
        </p:nvSpPr>
        <p:spPr>
          <a:ln/>
        </p:spPr>
        <p:txBody>
          <a:bodyPr/>
          <a:lstStyle>
            <a:lvl1pPr>
              <a:defRPr/>
            </a:lvl1pPr>
          </a:lstStyle>
          <a:p>
            <a:pPr>
              <a:defRPr/>
            </a:pPr>
            <a:endParaRPr lang="en-US" altLang="en-US"/>
          </a:p>
        </p:txBody>
      </p:sp>
      <p:sp>
        <p:nvSpPr>
          <p:cNvPr id="6" name="Rectangle 6"/>
          <p:cNvSpPr>
            <a:spLocks noGrp="1" noChangeArrowheads="1"/>
          </p:cNvSpPr>
          <p:nvPr>
            <p:ph type="sldNum" idx="11"/>
          </p:nvPr>
        </p:nvSpPr>
        <p:spPr>
          <a:ln/>
        </p:spPr>
        <p:txBody>
          <a:bodyPr/>
          <a:lstStyle>
            <a:lvl1pPr>
              <a:defRPr/>
            </a:lvl1pPr>
          </a:lstStyle>
          <a:p>
            <a:pPr>
              <a:defRPr/>
            </a:pPr>
            <a:fld id="{CAA7A23D-6FFA-4B96-8ABD-B8C3C98E0CD6}" type="slidenum">
              <a:rPr lang="en-US" altLang="en-US"/>
              <a:pPr>
                <a:defRPr/>
              </a:pPr>
              <a:t>‹#›</a:t>
            </a:fld>
            <a:endParaRPr lang="en-US" altLang="en-US"/>
          </a:p>
        </p:txBody>
      </p:sp>
    </p:spTree>
    <p:extLst>
      <p:ext uri="{BB962C8B-B14F-4D97-AF65-F5344CB8AC3E}">
        <p14:creationId xmlns:p14="http://schemas.microsoft.com/office/powerpoint/2010/main" val="3929810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idx="10"/>
          </p:nvPr>
        </p:nvSpPr>
        <p:spPr>
          <a:ln/>
        </p:spPr>
        <p:txBody>
          <a:bodyPr/>
          <a:lstStyle>
            <a:lvl1pPr>
              <a:defRPr/>
            </a:lvl1pPr>
          </a:lstStyle>
          <a:p>
            <a:pPr>
              <a:defRPr/>
            </a:pPr>
            <a:endParaRPr lang="en-US" altLang="en-US"/>
          </a:p>
        </p:txBody>
      </p:sp>
      <p:sp>
        <p:nvSpPr>
          <p:cNvPr id="5" name="Rectangle 6"/>
          <p:cNvSpPr>
            <a:spLocks noGrp="1" noChangeArrowheads="1"/>
          </p:cNvSpPr>
          <p:nvPr>
            <p:ph type="sldNum" idx="11"/>
          </p:nvPr>
        </p:nvSpPr>
        <p:spPr>
          <a:ln/>
        </p:spPr>
        <p:txBody>
          <a:bodyPr/>
          <a:lstStyle>
            <a:lvl1pPr>
              <a:defRPr/>
            </a:lvl1pPr>
          </a:lstStyle>
          <a:p>
            <a:pPr>
              <a:defRPr/>
            </a:pPr>
            <a:fld id="{26BFF667-78E6-47DB-96FB-3491CACC96D7}" type="slidenum">
              <a:rPr lang="en-US" altLang="en-US"/>
              <a:pPr>
                <a:defRPr/>
              </a:pPr>
              <a:t>‹#›</a:t>
            </a:fld>
            <a:endParaRPr lang="en-US" altLang="en-US"/>
          </a:p>
        </p:txBody>
      </p:sp>
    </p:spTree>
    <p:extLst>
      <p:ext uri="{BB962C8B-B14F-4D97-AF65-F5344CB8AC3E}">
        <p14:creationId xmlns:p14="http://schemas.microsoft.com/office/powerpoint/2010/main" val="6357755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21450" y="393700"/>
            <a:ext cx="1952625" cy="57229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58813" y="393700"/>
            <a:ext cx="5710237" cy="57229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idx="10"/>
          </p:nvPr>
        </p:nvSpPr>
        <p:spPr>
          <a:ln/>
        </p:spPr>
        <p:txBody>
          <a:bodyPr/>
          <a:lstStyle>
            <a:lvl1pPr>
              <a:defRPr/>
            </a:lvl1pPr>
          </a:lstStyle>
          <a:p>
            <a:pPr>
              <a:defRPr/>
            </a:pPr>
            <a:endParaRPr lang="en-US" altLang="en-US"/>
          </a:p>
        </p:txBody>
      </p:sp>
      <p:sp>
        <p:nvSpPr>
          <p:cNvPr id="5" name="Rectangle 6"/>
          <p:cNvSpPr>
            <a:spLocks noGrp="1" noChangeArrowheads="1"/>
          </p:cNvSpPr>
          <p:nvPr>
            <p:ph type="sldNum" idx="11"/>
          </p:nvPr>
        </p:nvSpPr>
        <p:spPr>
          <a:ln/>
        </p:spPr>
        <p:txBody>
          <a:bodyPr/>
          <a:lstStyle>
            <a:lvl1pPr>
              <a:defRPr/>
            </a:lvl1pPr>
          </a:lstStyle>
          <a:p>
            <a:pPr>
              <a:defRPr/>
            </a:pPr>
            <a:fld id="{2C97F6C0-A999-459D-847B-27051ED1A9C6}" type="slidenum">
              <a:rPr lang="en-US" altLang="en-US"/>
              <a:pPr>
                <a:defRPr/>
              </a:pPr>
              <a:t>‹#›</a:t>
            </a:fld>
            <a:endParaRPr lang="en-US" altLang="en-US"/>
          </a:p>
        </p:txBody>
      </p:sp>
    </p:spTree>
    <p:extLst>
      <p:ext uri="{BB962C8B-B14F-4D97-AF65-F5344CB8AC3E}">
        <p14:creationId xmlns:p14="http://schemas.microsoft.com/office/powerpoint/2010/main" val="17387550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8119993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6445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640590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3838" cy="45164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3438" y="1600200"/>
            <a:ext cx="4033837" cy="45164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039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48666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14855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8259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3"/>
          <p:cNvSpPr>
            <a:spLocks noGrp="1" noChangeArrowheads="1"/>
          </p:cNvSpPr>
          <p:nvPr>
            <p:ph type="dt" idx="10"/>
          </p:nvPr>
        </p:nvSpPr>
        <p:spPr>
          <a:ln/>
        </p:spPr>
        <p:txBody>
          <a:bodyPr/>
          <a:lstStyle>
            <a:lvl1pPr>
              <a:defRPr/>
            </a:lvl1pPr>
          </a:lstStyle>
          <a:p>
            <a:pPr>
              <a:defRPr/>
            </a:pPr>
            <a:endParaRPr lang="en-US" altLang="en-US"/>
          </a:p>
        </p:txBody>
      </p:sp>
      <p:sp>
        <p:nvSpPr>
          <p:cNvPr id="5" name="Rectangle 5"/>
          <p:cNvSpPr>
            <a:spLocks noGrp="1" noChangeArrowheads="1"/>
          </p:cNvSpPr>
          <p:nvPr>
            <p:ph type="sldNum" idx="11"/>
          </p:nvPr>
        </p:nvSpPr>
        <p:spPr>
          <a:ln/>
        </p:spPr>
        <p:txBody>
          <a:bodyPr/>
          <a:lstStyle>
            <a:lvl1pPr>
              <a:defRPr/>
            </a:lvl1pPr>
          </a:lstStyle>
          <a:p>
            <a:pPr>
              <a:defRPr/>
            </a:pPr>
            <a:fld id="{02376EA2-44FB-44C1-ADFD-916BF9C1BF43}" type="slidenum">
              <a:rPr lang="en-US" altLang="en-US"/>
              <a:pPr>
                <a:defRPr/>
              </a:pPr>
              <a:t>‹#›</a:t>
            </a:fld>
            <a:endParaRPr lang="en-US" altLang="en-US"/>
          </a:p>
        </p:txBody>
      </p:sp>
    </p:spTree>
    <p:extLst>
      <p:ext uri="{BB962C8B-B14F-4D97-AF65-F5344CB8AC3E}">
        <p14:creationId xmlns:p14="http://schemas.microsoft.com/office/powerpoint/2010/main" val="40652546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317265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6038276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43768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3050" y="274638"/>
            <a:ext cx="2054225" cy="5842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3450" cy="5842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3184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7475558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00541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1736403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3838" cy="45164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3438" y="1600200"/>
            <a:ext cx="4033837" cy="45164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57375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18227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1467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3838" cy="45164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3438" y="1600200"/>
            <a:ext cx="4033837" cy="45164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p:cNvSpPr>
            <a:spLocks noGrp="1" noChangeArrowheads="1"/>
          </p:cNvSpPr>
          <p:nvPr>
            <p:ph type="dt" idx="10"/>
          </p:nvPr>
        </p:nvSpPr>
        <p:spPr>
          <a:ln/>
        </p:spPr>
        <p:txBody>
          <a:bodyPr/>
          <a:lstStyle>
            <a:lvl1pPr>
              <a:defRPr/>
            </a:lvl1pPr>
          </a:lstStyle>
          <a:p>
            <a:pPr>
              <a:defRPr/>
            </a:pPr>
            <a:endParaRPr lang="en-US" altLang="en-US"/>
          </a:p>
        </p:txBody>
      </p:sp>
      <p:sp>
        <p:nvSpPr>
          <p:cNvPr id="6" name="Rectangle 5"/>
          <p:cNvSpPr>
            <a:spLocks noGrp="1" noChangeArrowheads="1"/>
          </p:cNvSpPr>
          <p:nvPr>
            <p:ph type="sldNum" idx="11"/>
          </p:nvPr>
        </p:nvSpPr>
        <p:spPr>
          <a:ln/>
        </p:spPr>
        <p:txBody>
          <a:bodyPr/>
          <a:lstStyle>
            <a:lvl1pPr>
              <a:defRPr/>
            </a:lvl1pPr>
          </a:lstStyle>
          <a:p>
            <a:pPr>
              <a:defRPr/>
            </a:pPr>
            <a:fld id="{6F6D3438-1040-4D4E-A01E-F63FBA4F8BAF}" type="slidenum">
              <a:rPr lang="en-US" altLang="en-US"/>
              <a:pPr>
                <a:defRPr/>
              </a:pPr>
              <a:t>‹#›</a:t>
            </a:fld>
            <a:endParaRPr lang="en-US" altLang="en-US"/>
          </a:p>
        </p:txBody>
      </p:sp>
    </p:spTree>
    <p:extLst>
      <p:ext uri="{BB962C8B-B14F-4D97-AF65-F5344CB8AC3E}">
        <p14:creationId xmlns:p14="http://schemas.microsoft.com/office/powerpoint/2010/main" val="11698551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930934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8710564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2947613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7793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3050" y="274638"/>
            <a:ext cx="2054225" cy="5842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3450" cy="5842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325143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14453017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580413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20779782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3838" cy="45164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3438" y="1600200"/>
            <a:ext cx="4033837" cy="45164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20402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2695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p:cNvSpPr>
            <a:spLocks noGrp="1" noChangeArrowheads="1"/>
          </p:cNvSpPr>
          <p:nvPr>
            <p:ph type="dt" idx="10"/>
          </p:nvPr>
        </p:nvSpPr>
        <p:spPr>
          <a:ln/>
        </p:spPr>
        <p:txBody>
          <a:bodyPr/>
          <a:lstStyle>
            <a:lvl1pPr>
              <a:defRPr/>
            </a:lvl1pPr>
          </a:lstStyle>
          <a:p>
            <a:pPr>
              <a:defRPr/>
            </a:pPr>
            <a:endParaRPr lang="en-US" altLang="en-US"/>
          </a:p>
        </p:txBody>
      </p:sp>
      <p:sp>
        <p:nvSpPr>
          <p:cNvPr id="8" name="Rectangle 5"/>
          <p:cNvSpPr>
            <a:spLocks noGrp="1" noChangeArrowheads="1"/>
          </p:cNvSpPr>
          <p:nvPr>
            <p:ph type="sldNum" idx="11"/>
          </p:nvPr>
        </p:nvSpPr>
        <p:spPr>
          <a:ln/>
        </p:spPr>
        <p:txBody>
          <a:bodyPr/>
          <a:lstStyle>
            <a:lvl1pPr>
              <a:defRPr/>
            </a:lvl1pPr>
          </a:lstStyle>
          <a:p>
            <a:pPr>
              <a:defRPr/>
            </a:pPr>
            <a:fld id="{D7B285EA-A45A-41BA-A371-86E91759F8C7}" type="slidenum">
              <a:rPr lang="en-US" altLang="en-US"/>
              <a:pPr>
                <a:defRPr/>
              </a:pPr>
              <a:t>‹#›</a:t>
            </a:fld>
            <a:endParaRPr lang="en-US" altLang="en-US"/>
          </a:p>
        </p:txBody>
      </p:sp>
    </p:spTree>
    <p:extLst>
      <p:ext uri="{BB962C8B-B14F-4D97-AF65-F5344CB8AC3E}">
        <p14:creationId xmlns:p14="http://schemas.microsoft.com/office/powerpoint/2010/main" val="30881038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341662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826128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8535488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97929556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98075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3050" y="274638"/>
            <a:ext cx="2054225" cy="5842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3450" cy="5842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324371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371600" y="274638"/>
            <a:ext cx="76200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xfrm>
            <a:off x="457200" y="6245225"/>
            <a:ext cx="2133600" cy="476250"/>
          </a:xfrm>
          <a:prstGeom prst="rect">
            <a:avLst/>
          </a:prstGeom>
        </p:spPr>
        <p:txBody>
          <a:bodyPr/>
          <a:lstStyle>
            <a:lvl1pPr>
              <a:defRPr>
                <a:latin typeface="Arial" panose="020B0604020202020204" pitchFamily="34" charset="0"/>
                <a:ea typeface="+mn-ea"/>
                <a:cs typeface="Arial" panose="020B0604020202020204" pitchFamily="34" charset="0"/>
              </a:defRPr>
            </a:lvl1pPr>
          </a:lstStyle>
          <a:p>
            <a:pPr>
              <a:defRPr/>
            </a:pPr>
            <a:endParaRPr lang="en-US"/>
          </a:p>
        </p:txBody>
      </p:sp>
      <p:sp>
        <p:nvSpPr>
          <p:cNvPr id="4" name="Rectangle 5"/>
          <p:cNvSpPr>
            <a:spLocks noGrp="1" noChangeArrowheads="1"/>
          </p:cNvSpPr>
          <p:nvPr>
            <p:ph type="ftr" sz="quarter" idx="11"/>
          </p:nvPr>
        </p:nvSpPr>
        <p:spPr>
          <a:xfrm>
            <a:off x="3124200" y="6245225"/>
            <a:ext cx="2895600" cy="476250"/>
          </a:xfrm>
          <a:prstGeom prst="rect">
            <a:avLst/>
          </a:prstGeom>
        </p:spPr>
        <p:txBody>
          <a:bodyPr/>
          <a:lstStyle>
            <a:lvl1pPr>
              <a:defRPr>
                <a:latin typeface="Arial" panose="020B0604020202020204" pitchFamily="34" charset="0"/>
                <a:ea typeface="+mn-ea"/>
                <a:cs typeface="Arial" panose="020B0604020202020204" pitchFamily="34" charset="0"/>
              </a:defRPr>
            </a:lvl1pPr>
          </a:lstStyle>
          <a:p>
            <a:pPr>
              <a:defRPr/>
            </a:pPr>
            <a:endParaRPr lang="en-US"/>
          </a:p>
        </p:txBody>
      </p:sp>
      <p:sp>
        <p:nvSpPr>
          <p:cNvPr id="5" name="Rectangle 6"/>
          <p:cNvSpPr>
            <a:spLocks noGrp="1" noChangeArrowheads="1"/>
          </p:cNvSpPr>
          <p:nvPr>
            <p:ph type="sldNum" sz="quarter" idx="12"/>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defRPr>
                <a:ea typeface="ＭＳ Ｐゴシック" charset="-128"/>
              </a:defRPr>
            </a:lvl1pPr>
          </a:lstStyle>
          <a:p>
            <a:pPr>
              <a:defRPr/>
            </a:pPr>
            <a:fld id="{A204FCDE-01B1-4E45-8494-DC3F93DE12C1}" type="slidenum">
              <a:rPr lang="zh-TW" altLang="en-US"/>
              <a:pPr>
                <a:defRPr/>
              </a:pPr>
              <a:t>‹#›</a:t>
            </a:fld>
            <a:endParaRPr lang="en-US" altLang="zh-TW"/>
          </a:p>
        </p:txBody>
      </p:sp>
    </p:spTree>
    <p:extLst>
      <p:ext uri="{BB962C8B-B14F-4D97-AF65-F5344CB8AC3E}">
        <p14:creationId xmlns:p14="http://schemas.microsoft.com/office/powerpoint/2010/main" val="705957752"/>
      </p:ext>
    </p:extLst>
  </p:cSld>
  <p:clrMapOvr>
    <a:masterClrMapping/>
  </p:clrMapOvr>
  <p:transition spd="med">
    <p:cover dir="rd"/>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4"/>
          <p:cNvSpPr>
            <a:spLocks noGrp="1" noChangeArrowheads="1"/>
          </p:cNvSpPr>
          <p:nvPr>
            <p:ph type="dt" idx="10"/>
          </p:nvPr>
        </p:nvSpPr>
        <p:spPr>
          <a:ln/>
        </p:spPr>
        <p:txBody>
          <a:bodyPr/>
          <a:lstStyle>
            <a:lvl1pPr>
              <a:defRPr/>
            </a:lvl1pPr>
          </a:lstStyle>
          <a:p>
            <a:pPr>
              <a:defRPr/>
            </a:pPr>
            <a:endParaRPr lang="en-US" altLang="en-US"/>
          </a:p>
        </p:txBody>
      </p:sp>
      <p:sp>
        <p:nvSpPr>
          <p:cNvPr id="5" name="Rectangle 6"/>
          <p:cNvSpPr>
            <a:spLocks noGrp="1" noChangeArrowheads="1"/>
          </p:cNvSpPr>
          <p:nvPr>
            <p:ph type="sldNum" idx="11"/>
          </p:nvPr>
        </p:nvSpPr>
        <p:spPr>
          <a:ln/>
        </p:spPr>
        <p:txBody>
          <a:bodyPr/>
          <a:lstStyle>
            <a:lvl1pPr>
              <a:defRPr/>
            </a:lvl1pPr>
          </a:lstStyle>
          <a:p>
            <a:pPr>
              <a:defRPr/>
            </a:pPr>
            <a:fld id="{B58F21BA-1402-43D3-9841-60C565C32A18}" type="slidenum">
              <a:rPr lang="en-US" altLang="en-US"/>
              <a:pPr>
                <a:defRPr/>
              </a:pPr>
              <a:t>‹#›</a:t>
            </a:fld>
            <a:endParaRPr lang="en-US" altLang="en-US"/>
          </a:p>
        </p:txBody>
      </p:sp>
    </p:spTree>
    <p:extLst>
      <p:ext uri="{BB962C8B-B14F-4D97-AF65-F5344CB8AC3E}">
        <p14:creationId xmlns:p14="http://schemas.microsoft.com/office/powerpoint/2010/main" val="147107164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idx="10"/>
          </p:nvPr>
        </p:nvSpPr>
        <p:spPr>
          <a:ln/>
        </p:spPr>
        <p:txBody>
          <a:bodyPr/>
          <a:lstStyle>
            <a:lvl1pPr>
              <a:defRPr/>
            </a:lvl1pPr>
          </a:lstStyle>
          <a:p>
            <a:pPr>
              <a:defRPr/>
            </a:pPr>
            <a:endParaRPr lang="en-US" altLang="en-US"/>
          </a:p>
        </p:txBody>
      </p:sp>
      <p:sp>
        <p:nvSpPr>
          <p:cNvPr id="5" name="Rectangle 6"/>
          <p:cNvSpPr>
            <a:spLocks noGrp="1" noChangeArrowheads="1"/>
          </p:cNvSpPr>
          <p:nvPr>
            <p:ph type="sldNum" idx="11"/>
          </p:nvPr>
        </p:nvSpPr>
        <p:spPr>
          <a:ln/>
        </p:spPr>
        <p:txBody>
          <a:bodyPr/>
          <a:lstStyle>
            <a:lvl1pPr>
              <a:defRPr/>
            </a:lvl1pPr>
          </a:lstStyle>
          <a:p>
            <a:pPr>
              <a:defRPr/>
            </a:pPr>
            <a:fld id="{D9D07029-FB81-4F5A-B95C-2BAA7EBE092F}" type="slidenum">
              <a:rPr lang="en-US" altLang="en-US"/>
              <a:pPr>
                <a:defRPr/>
              </a:pPr>
              <a:t>‹#›</a:t>
            </a:fld>
            <a:endParaRPr lang="en-US" altLang="en-US"/>
          </a:p>
        </p:txBody>
      </p:sp>
    </p:spTree>
    <p:extLst>
      <p:ext uri="{BB962C8B-B14F-4D97-AF65-F5344CB8AC3E}">
        <p14:creationId xmlns:p14="http://schemas.microsoft.com/office/powerpoint/2010/main" val="19710235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4"/>
          <p:cNvSpPr>
            <a:spLocks noGrp="1" noChangeArrowheads="1"/>
          </p:cNvSpPr>
          <p:nvPr>
            <p:ph type="dt" idx="10"/>
          </p:nvPr>
        </p:nvSpPr>
        <p:spPr>
          <a:ln/>
        </p:spPr>
        <p:txBody>
          <a:bodyPr/>
          <a:lstStyle>
            <a:lvl1pPr>
              <a:defRPr/>
            </a:lvl1pPr>
          </a:lstStyle>
          <a:p>
            <a:pPr>
              <a:defRPr/>
            </a:pPr>
            <a:endParaRPr lang="en-US" altLang="en-US"/>
          </a:p>
        </p:txBody>
      </p:sp>
      <p:sp>
        <p:nvSpPr>
          <p:cNvPr id="5" name="Rectangle 6"/>
          <p:cNvSpPr>
            <a:spLocks noGrp="1" noChangeArrowheads="1"/>
          </p:cNvSpPr>
          <p:nvPr>
            <p:ph type="sldNum" idx="11"/>
          </p:nvPr>
        </p:nvSpPr>
        <p:spPr>
          <a:ln/>
        </p:spPr>
        <p:txBody>
          <a:bodyPr/>
          <a:lstStyle>
            <a:lvl1pPr>
              <a:defRPr/>
            </a:lvl1pPr>
          </a:lstStyle>
          <a:p>
            <a:pPr>
              <a:defRPr/>
            </a:pPr>
            <a:fld id="{DB9F4E90-B0A3-45F8-9460-A42088AF7E58}" type="slidenum">
              <a:rPr lang="en-US" altLang="en-US"/>
              <a:pPr>
                <a:defRPr/>
              </a:pPr>
              <a:t>‹#›</a:t>
            </a:fld>
            <a:endParaRPr lang="en-US" altLang="en-US"/>
          </a:p>
        </p:txBody>
      </p:sp>
    </p:spTree>
    <p:extLst>
      <p:ext uri="{BB962C8B-B14F-4D97-AF65-F5344CB8AC3E}">
        <p14:creationId xmlns:p14="http://schemas.microsoft.com/office/powerpoint/2010/main" val="1675633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p:cNvSpPr>
            <a:spLocks noGrp="1" noChangeArrowheads="1"/>
          </p:cNvSpPr>
          <p:nvPr>
            <p:ph type="dt" idx="10"/>
          </p:nvPr>
        </p:nvSpPr>
        <p:spPr>
          <a:ln/>
        </p:spPr>
        <p:txBody>
          <a:bodyPr/>
          <a:lstStyle>
            <a:lvl1pPr>
              <a:defRPr/>
            </a:lvl1pPr>
          </a:lstStyle>
          <a:p>
            <a:pPr>
              <a:defRPr/>
            </a:pPr>
            <a:endParaRPr lang="en-US" altLang="en-US"/>
          </a:p>
        </p:txBody>
      </p:sp>
      <p:sp>
        <p:nvSpPr>
          <p:cNvPr id="4" name="Rectangle 5"/>
          <p:cNvSpPr>
            <a:spLocks noGrp="1" noChangeArrowheads="1"/>
          </p:cNvSpPr>
          <p:nvPr>
            <p:ph type="sldNum" idx="11"/>
          </p:nvPr>
        </p:nvSpPr>
        <p:spPr>
          <a:ln/>
        </p:spPr>
        <p:txBody>
          <a:bodyPr/>
          <a:lstStyle>
            <a:lvl1pPr>
              <a:defRPr/>
            </a:lvl1pPr>
          </a:lstStyle>
          <a:p>
            <a:pPr>
              <a:defRPr/>
            </a:pPr>
            <a:fld id="{B74051AB-37B2-46A4-BDD3-E3AEFE941EBA}" type="slidenum">
              <a:rPr lang="en-US" altLang="en-US"/>
              <a:pPr>
                <a:defRPr/>
              </a:pPr>
              <a:t>‹#›</a:t>
            </a:fld>
            <a:endParaRPr lang="en-US" altLang="en-US"/>
          </a:p>
        </p:txBody>
      </p:sp>
    </p:spTree>
    <p:extLst>
      <p:ext uri="{BB962C8B-B14F-4D97-AF65-F5344CB8AC3E}">
        <p14:creationId xmlns:p14="http://schemas.microsoft.com/office/powerpoint/2010/main" val="13757164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0" y="2286000"/>
            <a:ext cx="3017838" cy="3830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456238" y="2286000"/>
            <a:ext cx="3017837" cy="3830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idx="10"/>
          </p:nvPr>
        </p:nvSpPr>
        <p:spPr>
          <a:ln/>
        </p:spPr>
        <p:txBody>
          <a:bodyPr/>
          <a:lstStyle>
            <a:lvl1pPr>
              <a:defRPr/>
            </a:lvl1pPr>
          </a:lstStyle>
          <a:p>
            <a:pPr>
              <a:defRPr/>
            </a:pPr>
            <a:endParaRPr lang="en-US" altLang="en-US"/>
          </a:p>
        </p:txBody>
      </p:sp>
      <p:sp>
        <p:nvSpPr>
          <p:cNvPr id="6" name="Rectangle 6"/>
          <p:cNvSpPr>
            <a:spLocks noGrp="1" noChangeArrowheads="1"/>
          </p:cNvSpPr>
          <p:nvPr>
            <p:ph type="sldNum" idx="11"/>
          </p:nvPr>
        </p:nvSpPr>
        <p:spPr>
          <a:ln/>
        </p:spPr>
        <p:txBody>
          <a:bodyPr/>
          <a:lstStyle>
            <a:lvl1pPr>
              <a:defRPr/>
            </a:lvl1pPr>
          </a:lstStyle>
          <a:p>
            <a:pPr>
              <a:defRPr/>
            </a:pPr>
            <a:fld id="{8ADC44FA-891E-458C-ABB3-A542EC3A4E08}" type="slidenum">
              <a:rPr lang="en-US" altLang="en-US"/>
              <a:pPr>
                <a:defRPr/>
              </a:pPr>
              <a:t>‹#›</a:t>
            </a:fld>
            <a:endParaRPr lang="en-US" altLang="en-US"/>
          </a:p>
        </p:txBody>
      </p:sp>
    </p:spTree>
    <p:extLst>
      <p:ext uri="{BB962C8B-B14F-4D97-AF65-F5344CB8AC3E}">
        <p14:creationId xmlns:p14="http://schemas.microsoft.com/office/powerpoint/2010/main" val="126631641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idx="10"/>
          </p:nvPr>
        </p:nvSpPr>
        <p:spPr>
          <a:ln/>
        </p:spPr>
        <p:txBody>
          <a:bodyPr/>
          <a:lstStyle>
            <a:lvl1pPr>
              <a:defRPr/>
            </a:lvl1pPr>
          </a:lstStyle>
          <a:p>
            <a:pPr>
              <a:defRPr/>
            </a:pPr>
            <a:endParaRPr lang="en-US" altLang="en-US"/>
          </a:p>
        </p:txBody>
      </p:sp>
      <p:sp>
        <p:nvSpPr>
          <p:cNvPr id="8" name="Rectangle 6"/>
          <p:cNvSpPr>
            <a:spLocks noGrp="1" noChangeArrowheads="1"/>
          </p:cNvSpPr>
          <p:nvPr>
            <p:ph type="sldNum" idx="11"/>
          </p:nvPr>
        </p:nvSpPr>
        <p:spPr>
          <a:ln/>
        </p:spPr>
        <p:txBody>
          <a:bodyPr/>
          <a:lstStyle>
            <a:lvl1pPr>
              <a:defRPr/>
            </a:lvl1pPr>
          </a:lstStyle>
          <a:p>
            <a:pPr>
              <a:defRPr/>
            </a:pPr>
            <a:fld id="{08E9780E-6A23-496D-BEE4-160E737ADA0A}" type="slidenum">
              <a:rPr lang="en-US" altLang="en-US"/>
              <a:pPr>
                <a:defRPr/>
              </a:pPr>
              <a:t>‹#›</a:t>
            </a:fld>
            <a:endParaRPr lang="en-US" altLang="en-US"/>
          </a:p>
        </p:txBody>
      </p:sp>
    </p:spTree>
    <p:extLst>
      <p:ext uri="{BB962C8B-B14F-4D97-AF65-F5344CB8AC3E}">
        <p14:creationId xmlns:p14="http://schemas.microsoft.com/office/powerpoint/2010/main" val="9102288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idx="10"/>
          </p:nvPr>
        </p:nvSpPr>
        <p:spPr>
          <a:ln/>
        </p:spPr>
        <p:txBody>
          <a:bodyPr/>
          <a:lstStyle>
            <a:lvl1pPr>
              <a:defRPr/>
            </a:lvl1pPr>
          </a:lstStyle>
          <a:p>
            <a:pPr>
              <a:defRPr/>
            </a:pPr>
            <a:endParaRPr lang="en-US" altLang="en-US"/>
          </a:p>
        </p:txBody>
      </p:sp>
      <p:sp>
        <p:nvSpPr>
          <p:cNvPr id="4" name="Rectangle 6"/>
          <p:cNvSpPr>
            <a:spLocks noGrp="1" noChangeArrowheads="1"/>
          </p:cNvSpPr>
          <p:nvPr>
            <p:ph type="sldNum" idx="11"/>
          </p:nvPr>
        </p:nvSpPr>
        <p:spPr>
          <a:ln/>
        </p:spPr>
        <p:txBody>
          <a:bodyPr/>
          <a:lstStyle>
            <a:lvl1pPr>
              <a:defRPr/>
            </a:lvl1pPr>
          </a:lstStyle>
          <a:p>
            <a:pPr>
              <a:defRPr/>
            </a:pPr>
            <a:fld id="{69B36556-1795-41BE-9E21-1A62C49C95F0}" type="slidenum">
              <a:rPr lang="en-US" altLang="en-US"/>
              <a:pPr>
                <a:defRPr/>
              </a:pPr>
              <a:t>‹#›</a:t>
            </a:fld>
            <a:endParaRPr lang="en-US" altLang="en-US"/>
          </a:p>
        </p:txBody>
      </p:sp>
    </p:spTree>
    <p:extLst>
      <p:ext uri="{BB962C8B-B14F-4D97-AF65-F5344CB8AC3E}">
        <p14:creationId xmlns:p14="http://schemas.microsoft.com/office/powerpoint/2010/main" val="46944602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idx="10"/>
          </p:nvPr>
        </p:nvSpPr>
        <p:spPr>
          <a:ln/>
        </p:spPr>
        <p:txBody>
          <a:bodyPr/>
          <a:lstStyle>
            <a:lvl1pPr>
              <a:defRPr/>
            </a:lvl1pPr>
          </a:lstStyle>
          <a:p>
            <a:pPr>
              <a:defRPr/>
            </a:pPr>
            <a:endParaRPr lang="en-US" altLang="en-US"/>
          </a:p>
        </p:txBody>
      </p:sp>
      <p:sp>
        <p:nvSpPr>
          <p:cNvPr id="3" name="Rectangle 6"/>
          <p:cNvSpPr>
            <a:spLocks noGrp="1" noChangeArrowheads="1"/>
          </p:cNvSpPr>
          <p:nvPr>
            <p:ph type="sldNum" idx="11"/>
          </p:nvPr>
        </p:nvSpPr>
        <p:spPr>
          <a:ln/>
        </p:spPr>
        <p:txBody>
          <a:bodyPr/>
          <a:lstStyle>
            <a:lvl1pPr>
              <a:defRPr/>
            </a:lvl1pPr>
          </a:lstStyle>
          <a:p>
            <a:pPr>
              <a:defRPr/>
            </a:pPr>
            <a:fld id="{47F4EA37-C8EC-4BCA-BD00-EC39ECCCFE4A}" type="slidenum">
              <a:rPr lang="en-US" altLang="en-US"/>
              <a:pPr>
                <a:defRPr/>
              </a:pPr>
              <a:t>‹#›</a:t>
            </a:fld>
            <a:endParaRPr lang="en-US" altLang="en-US"/>
          </a:p>
        </p:txBody>
      </p:sp>
    </p:spTree>
    <p:extLst>
      <p:ext uri="{BB962C8B-B14F-4D97-AF65-F5344CB8AC3E}">
        <p14:creationId xmlns:p14="http://schemas.microsoft.com/office/powerpoint/2010/main" val="361535912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p:cNvSpPr>
            <a:spLocks noGrp="1" noChangeArrowheads="1"/>
          </p:cNvSpPr>
          <p:nvPr>
            <p:ph type="dt" idx="10"/>
          </p:nvPr>
        </p:nvSpPr>
        <p:spPr>
          <a:ln/>
        </p:spPr>
        <p:txBody>
          <a:bodyPr/>
          <a:lstStyle>
            <a:lvl1pPr>
              <a:defRPr/>
            </a:lvl1pPr>
          </a:lstStyle>
          <a:p>
            <a:pPr>
              <a:defRPr/>
            </a:pPr>
            <a:endParaRPr lang="en-US" altLang="en-US"/>
          </a:p>
        </p:txBody>
      </p:sp>
      <p:sp>
        <p:nvSpPr>
          <p:cNvPr id="6" name="Rectangle 6"/>
          <p:cNvSpPr>
            <a:spLocks noGrp="1" noChangeArrowheads="1"/>
          </p:cNvSpPr>
          <p:nvPr>
            <p:ph type="sldNum" idx="11"/>
          </p:nvPr>
        </p:nvSpPr>
        <p:spPr>
          <a:ln/>
        </p:spPr>
        <p:txBody>
          <a:bodyPr/>
          <a:lstStyle>
            <a:lvl1pPr>
              <a:defRPr/>
            </a:lvl1pPr>
          </a:lstStyle>
          <a:p>
            <a:pPr>
              <a:defRPr/>
            </a:pPr>
            <a:fld id="{5183CFB7-C48C-45E6-9203-B4BAC3FDF3A3}" type="slidenum">
              <a:rPr lang="en-US" altLang="en-US"/>
              <a:pPr>
                <a:defRPr/>
              </a:pPr>
              <a:t>‹#›</a:t>
            </a:fld>
            <a:endParaRPr lang="en-US" altLang="en-US"/>
          </a:p>
        </p:txBody>
      </p:sp>
    </p:spTree>
    <p:extLst>
      <p:ext uri="{BB962C8B-B14F-4D97-AF65-F5344CB8AC3E}">
        <p14:creationId xmlns:p14="http://schemas.microsoft.com/office/powerpoint/2010/main" val="277884502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p:cNvSpPr>
            <a:spLocks noGrp="1" noChangeArrowheads="1"/>
          </p:cNvSpPr>
          <p:nvPr>
            <p:ph type="dt" idx="10"/>
          </p:nvPr>
        </p:nvSpPr>
        <p:spPr>
          <a:ln/>
        </p:spPr>
        <p:txBody>
          <a:bodyPr/>
          <a:lstStyle>
            <a:lvl1pPr>
              <a:defRPr/>
            </a:lvl1pPr>
          </a:lstStyle>
          <a:p>
            <a:pPr>
              <a:defRPr/>
            </a:pPr>
            <a:endParaRPr lang="en-US" altLang="en-US"/>
          </a:p>
        </p:txBody>
      </p:sp>
      <p:sp>
        <p:nvSpPr>
          <p:cNvPr id="6" name="Rectangle 6"/>
          <p:cNvSpPr>
            <a:spLocks noGrp="1" noChangeArrowheads="1"/>
          </p:cNvSpPr>
          <p:nvPr>
            <p:ph type="sldNum" idx="11"/>
          </p:nvPr>
        </p:nvSpPr>
        <p:spPr>
          <a:ln/>
        </p:spPr>
        <p:txBody>
          <a:bodyPr/>
          <a:lstStyle>
            <a:lvl1pPr>
              <a:defRPr/>
            </a:lvl1pPr>
          </a:lstStyle>
          <a:p>
            <a:pPr>
              <a:defRPr/>
            </a:pPr>
            <a:fld id="{F13B7F57-9864-4D59-B265-6DA8B0D79C85}" type="slidenum">
              <a:rPr lang="en-US" altLang="en-US"/>
              <a:pPr>
                <a:defRPr/>
              </a:pPr>
              <a:t>‹#›</a:t>
            </a:fld>
            <a:endParaRPr lang="en-US" altLang="en-US"/>
          </a:p>
        </p:txBody>
      </p:sp>
    </p:spTree>
    <p:extLst>
      <p:ext uri="{BB962C8B-B14F-4D97-AF65-F5344CB8AC3E}">
        <p14:creationId xmlns:p14="http://schemas.microsoft.com/office/powerpoint/2010/main" val="376408403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idx="10"/>
          </p:nvPr>
        </p:nvSpPr>
        <p:spPr>
          <a:ln/>
        </p:spPr>
        <p:txBody>
          <a:bodyPr/>
          <a:lstStyle>
            <a:lvl1pPr>
              <a:defRPr/>
            </a:lvl1pPr>
          </a:lstStyle>
          <a:p>
            <a:pPr>
              <a:defRPr/>
            </a:pPr>
            <a:endParaRPr lang="en-US" altLang="en-US"/>
          </a:p>
        </p:txBody>
      </p:sp>
      <p:sp>
        <p:nvSpPr>
          <p:cNvPr id="5" name="Rectangle 6"/>
          <p:cNvSpPr>
            <a:spLocks noGrp="1" noChangeArrowheads="1"/>
          </p:cNvSpPr>
          <p:nvPr>
            <p:ph type="sldNum" idx="11"/>
          </p:nvPr>
        </p:nvSpPr>
        <p:spPr>
          <a:ln/>
        </p:spPr>
        <p:txBody>
          <a:bodyPr/>
          <a:lstStyle>
            <a:lvl1pPr>
              <a:defRPr/>
            </a:lvl1pPr>
          </a:lstStyle>
          <a:p>
            <a:pPr>
              <a:defRPr/>
            </a:pPr>
            <a:fld id="{6C263394-90FC-47C1-B2D7-B9FCAE3FEC0A}" type="slidenum">
              <a:rPr lang="en-US" altLang="en-US"/>
              <a:pPr>
                <a:defRPr/>
              </a:pPr>
              <a:t>‹#›</a:t>
            </a:fld>
            <a:endParaRPr lang="en-US" altLang="en-US"/>
          </a:p>
        </p:txBody>
      </p:sp>
    </p:spTree>
    <p:extLst>
      <p:ext uri="{BB962C8B-B14F-4D97-AF65-F5344CB8AC3E}">
        <p14:creationId xmlns:p14="http://schemas.microsoft.com/office/powerpoint/2010/main" val="54719813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21450" y="393700"/>
            <a:ext cx="1952625" cy="57229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58813" y="393700"/>
            <a:ext cx="5710237" cy="57229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idx="10"/>
          </p:nvPr>
        </p:nvSpPr>
        <p:spPr>
          <a:ln/>
        </p:spPr>
        <p:txBody>
          <a:bodyPr/>
          <a:lstStyle>
            <a:lvl1pPr>
              <a:defRPr/>
            </a:lvl1pPr>
          </a:lstStyle>
          <a:p>
            <a:pPr>
              <a:defRPr/>
            </a:pPr>
            <a:endParaRPr lang="en-US" altLang="en-US"/>
          </a:p>
        </p:txBody>
      </p:sp>
      <p:sp>
        <p:nvSpPr>
          <p:cNvPr id="5" name="Rectangle 6"/>
          <p:cNvSpPr>
            <a:spLocks noGrp="1" noChangeArrowheads="1"/>
          </p:cNvSpPr>
          <p:nvPr>
            <p:ph type="sldNum" idx="11"/>
          </p:nvPr>
        </p:nvSpPr>
        <p:spPr>
          <a:ln/>
        </p:spPr>
        <p:txBody>
          <a:bodyPr/>
          <a:lstStyle>
            <a:lvl1pPr>
              <a:defRPr/>
            </a:lvl1pPr>
          </a:lstStyle>
          <a:p>
            <a:pPr>
              <a:defRPr/>
            </a:pPr>
            <a:fld id="{E24F4BD7-D12E-4033-AA96-4CA804417E52}" type="slidenum">
              <a:rPr lang="en-US" altLang="en-US"/>
              <a:pPr>
                <a:defRPr/>
              </a:pPr>
              <a:t>‹#›</a:t>
            </a:fld>
            <a:endParaRPr lang="en-US" altLang="en-US"/>
          </a:p>
        </p:txBody>
      </p:sp>
    </p:spTree>
    <p:extLst>
      <p:ext uri="{BB962C8B-B14F-4D97-AF65-F5344CB8AC3E}">
        <p14:creationId xmlns:p14="http://schemas.microsoft.com/office/powerpoint/2010/main" val="30510743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11"/>
          <p:cNvSpPr>
            <a:spLocks noGrp="1" noChangeArrowheads="1"/>
          </p:cNvSpPr>
          <p:nvPr>
            <p:ph type="dt" idx="10"/>
          </p:nvPr>
        </p:nvSpPr>
        <p:spPr>
          <a:ln/>
        </p:spPr>
        <p:txBody>
          <a:bodyPr/>
          <a:lstStyle>
            <a:lvl1pPr>
              <a:defRPr/>
            </a:lvl1pPr>
          </a:lstStyle>
          <a:p>
            <a:pPr>
              <a:defRPr/>
            </a:pPr>
            <a:endParaRPr lang="en-US" altLang="en-US"/>
          </a:p>
        </p:txBody>
      </p:sp>
      <p:sp>
        <p:nvSpPr>
          <p:cNvPr id="5" name="Rectangle 12"/>
          <p:cNvSpPr>
            <a:spLocks noGrp="1" noChangeArrowheads="1"/>
          </p:cNvSpPr>
          <p:nvPr>
            <p:ph type="sldNum" idx="11"/>
          </p:nvPr>
        </p:nvSpPr>
        <p:spPr>
          <a:ln/>
        </p:spPr>
        <p:txBody>
          <a:bodyPr/>
          <a:lstStyle>
            <a:lvl1pPr>
              <a:defRPr/>
            </a:lvl1pPr>
          </a:lstStyle>
          <a:p>
            <a:pPr>
              <a:defRPr/>
            </a:pPr>
            <a:fld id="{3E1C7965-F7A8-492C-8E38-66BE9102201C}" type="slidenum">
              <a:rPr lang="en-US" altLang="en-US"/>
              <a:pPr>
                <a:defRPr/>
              </a:pPr>
              <a:t>‹#›</a:t>
            </a:fld>
            <a:endParaRPr lang="en-US" altLang="en-US"/>
          </a:p>
        </p:txBody>
      </p:sp>
    </p:spTree>
    <p:extLst>
      <p:ext uri="{BB962C8B-B14F-4D97-AF65-F5344CB8AC3E}">
        <p14:creationId xmlns:p14="http://schemas.microsoft.com/office/powerpoint/2010/main" val="261717341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dt" idx="10"/>
          </p:nvPr>
        </p:nvSpPr>
        <p:spPr>
          <a:ln/>
        </p:spPr>
        <p:txBody>
          <a:bodyPr/>
          <a:lstStyle>
            <a:lvl1pPr>
              <a:defRPr/>
            </a:lvl1pPr>
          </a:lstStyle>
          <a:p>
            <a:pPr>
              <a:defRPr/>
            </a:pPr>
            <a:endParaRPr lang="en-US" altLang="en-US"/>
          </a:p>
        </p:txBody>
      </p:sp>
      <p:sp>
        <p:nvSpPr>
          <p:cNvPr id="5" name="Rectangle 12"/>
          <p:cNvSpPr>
            <a:spLocks noGrp="1" noChangeArrowheads="1"/>
          </p:cNvSpPr>
          <p:nvPr>
            <p:ph type="sldNum" idx="11"/>
          </p:nvPr>
        </p:nvSpPr>
        <p:spPr>
          <a:ln/>
        </p:spPr>
        <p:txBody>
          <a:bodyPr/>
          <a:lstStyle>
            <a:lvl1pPr>
              <a:defRPr/>
            </a:lvl1pPr>
          </a:lstStyle>
          <a:p>
            <a:pPr>
              <a:defRPr/>
            </a:pPr>
            <a:fld id="{414BB0EF-8610-41C2-AF47-F20FFE8CF9DC}" type="slidenum">
              <a:rPr lang="en-US" altLang="en-US"/>
              <a:pPr>
                <a:defRPr/>
              </a:pPr>
              <a:t>‹#›</a:t>
            </a:fld>
            <a:endParaRPr lang="en-US" altLang="en-US"/>
          </a:p>
        </p:txBody>
      </p:sp>
    </p:spTree>
    <p:extLst>
      <p:ext uri="{BB962C8B-B14F-4D97-AF65-F5344CB8AC3E}">
        <p14:creationId xmlns:p14="http://schemas.microsoft.com/office/powerpoint/2010/main" val="202109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defRPr/>
            </a:pPr>
            <a:endParaRPr lang="en-US" altLang="en-US"/>
          </a:p>
        </p:txBody>
      </p:sp>
      <p:sp>
        <p:nvSpPr>
          <p:cNvPr id="3" name="Rectangle 5"/>
          <p:cNvSpPr>
            <a:spLocks noGrp="1" noChangeArrowheads="1"/>
          </p:cNvSpPr>
          <p:nvPr>
            <p:ph type="sldNum" idx="11"/>
          </p:nvPr>
        </p:nvSpPr>
        <p:spPr>
          <a:ln/>
        </p:spPr>
        <p:txBody>
          <a:bodyPr/>
          <a:lstStyle>
            <a:lvl1pPr>
              <a:defRPr/>
            </a:lvl1pPr>
          </a:lstStyle>
          <a:p>
            <a:pPr>
              <a:defRPr/>
            </a:pPr>
            <a:fld id="{59332525-4C7A-4A55-8DAF-2E3D6D71BD96}" type="slidenum">
              <a:rPr lang="en-US" altLang="en-US"/>
              <a:pPr>
                <a:defRPr/>
              </a:pPr>
              <a:t>‹#›</a:t>
            </a:fld>
            <a:endParaRPr lang="en-US" altLang="en-US"/>
          </a:p>
        </p:txBody>
      </p:sp>
    </p:spTree>
    <p:extLst>
      <p:ext uri="{BB962C8B-B14F-4D97-AF65-F5344CB8AC3E}">
        <p14:creationId xmlns:p14="http://schemas.microsoft.com/office/powerpoint/2010/main" val="33377137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11"/>
          <p:cNvSpPr>
            <a:spLocks noGrp="1" noChangeArrowheads="1"/>
          </p:cNvSpPr>
          <p:nvPr>
            <p:ph type="dt" idx="10"/>
          </p:nvPr>
        </p:nvSpPr>
        <p:spPr>
          <a:ln/>
        </p:spPr>
        <p:txBody>
          <a:bodyPr/>
          <a:lstStyle>
            <a:lvl1pPr>
              <a:defRPr/>
            </a:lvl1pPr>
          </a:lstStyle>
          <a:p>
            <a:pPr>
              <a:defRPr/>
            </a:pPr>
            <a:endParaRPr lang="en-US" altLang="en-US"/>
          </a:p>
        </p:txBody>
      </p:sp>
      <p:sp>
        <p:nvSpPr>
          <p:cNvPr id="5" name="Rectangle 12"/>
          <p:cNvSpPr>
            <a:spLocks noGrp="1" noChangeArrowheads="1"/>
          </p:cNvSpPr>
          <p:nvPr>
            <p:ph type="sldNum" idx="11"/>
          </p:nvPr>
        </p:nvSpPr>
        <p:spPr>
          <a:ln/>
        </p:spPr>
        <p:txBody>
          <a:bodyPr/>
          <a:lstStyle>
            <a:lvl1pPr>
              <a:defRPr/>
            </a:lvl1pPr>
          </a:lstStyle>
          <a:p>
            <a:pPr>
              <a:defRPr/>
            </a:pPr>
            <a:fld id="{7FD9FA85-F185-4903-91DB-3FC24F935088}" type="slidenum">
              <a:rPr lang="en-US" altLang="en-US"/>
              <a:pPr>
                <a:defRPr/>
              </a:pPr>
              <a:t>‹#›</a:t>
            </a:fld>
            <a:endParaRPr lang="en-US" altLang="en-US"/>
          </a:p>
        </p:txBody>
      </p:sp>
    </p:spTree>
    <p:extLst>
      <p:ext uri="{BB962C8B-B14F-4D97-AF65-F5344CB8AC3E}">
        <p14:creationId xmlns:p14="http://schemas.microsoft.com/office/powerpoint/2010/main" val="4079019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0" y="2286000"/>
            <a:ext cx="3017838" cy="3830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456238" y="2286000"/>
            <a:ext cx="3017837" cy="3830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p:cNvSpPr>
            <a:spLocks noGrp="1" noChangeArrowheads="1"/>
          </p:cNvSpPr>
          <p:nvPr>
            <p:ph type="dt" idx="10"/>
          </p:nvPr>
        </p:nvSpPr>
        <p:spPr>
          <a:ln/>
        </p:spPr>
        <p:txBody>
          <a:bodyPr/>
          <a:lstStyle>
            <a:lvl1pPr>
              <a:defRPr/>
            </a:lvl1pPr>
          </a:lstStyle>
          <a:p>
            <a:pPr>
              <a:defRPr/>
            </a:pPr>
            <a:endParaRPr lang="en-US" altLang="en-US"/>
          </a:p>
        </p:txBody>
      </p:sp>
      <p:sp>
        <p:nvSpPr>
          <p:cNvPr id="6" name="Rectangle 12"/>
          <p:cNvSpPr>
            <a:spLocks noGrp="1" noChangeArrowheads="1"/>
          </p:cNvSpPr>
          <p:nvPr>
            <p:ph type="sldNum" idx="11"/>
          </p:nvPr>
        </p:nvSpPr>
        <p:spPr>
          <a:ln/>
        </p:spPr>
        <p:txBody>
          <a:bodyPr/>
          <a:lstStyle>
            <a:lvl1pPr>
              <a:defRPr/>
            </a:lvl1pPr>
          </a:lstStyle>
          <a:p>
            <a:pPr>
              <a:defRPr/>
            </a:pPr>
            <a:fld id="{EF754697-AE1B-4E28-9444-2A15A754B123}" type="slidenum">
              <a:rPr lang="en-US" altLang="en-US"/>
              <a:pPr>
                <a:defRPr/>
              </a:pPr>
              <a:t>‹#›</a:t>
            </a:fld>
            <a:endParaRPr lang="en-US" altLang="en-US"/>
          </a:p>
        </p:txBody>
      </p:sp>
    </p:spTree>
    <p:extLst>
      <p:ext uri="{BB962C8B-B14F-4D97-AF65-F5344CB8AC3E}">
        <p14:creationId xmlns:p14="http://schemas.microsoft.com/office/powerpoint/2010/main" val="154333309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p:cNvSpPr>
            <a:spLocks noGrp="1" noChangeArrowheads="1"/>
          </p:cNvSpPr>
          <p:nvPr>
            <p:ph type="dt" idx="10"/>
          </p:nvPr>
        </p:nvSpPr>
        <p:spPr>
          <a:ln/>
        </p:spPr>
        <p:txBody>
          <a:bodyPr/>
          <a:lstStyle>
            <a:lvl1pPr>
              <a:defRPr/>
            </a:lvl1pPr>
          </a:lstStyle>
          <a:p>
            <a:pPr>
              <a:defRPr/>
            </a:pPr>
            <a:endParaRPr lang="en-US" altLang="en-US"/>
          </a:p>
        </p:txBody>
      </p:sp>
      <p:sp>
        <p:nvSpPr>
          <p:cNvPr id="8" name="Rectangle 12"/>
          <p:cNvSpPr>
            <a:spLocks noGrp="1" noChangeArrowheads="1"/>
          </p:cNvSpPr>
          <p:nvPr>
            <p:ph type="sldNum" idx="11"/>
          </p:nvPr>
        </p:nvSpPr>
        <p:spPr>
          <a:ln/>
        </p:spPr>
        <p:txBody>
          <a:bodyPr/>
          <a:lstStyle>
            <a:lvl1pPr>
              <a:defRPr/>
            </a:lvl1pPr>
          </a:lstStyle>
          <a:p>
            <a:pPr>
              <a:defRPr/>
            </a:pPr>
            <a:fld id="{FDCA0301-9EFF-4935-B2AB-071A3D161EF4}" type="slidenum">
              <a:rPr lang="en-US" altLang="en-US"/>
              <a:pPr>
                <a:defRPr/>
              </a:pPr>
              <a:t>‹#›</a:t>
            </a:fld>
            <a:endParaRPr lang="en-US" altLang="en-US"/>
          </a:p>
        </p:txBody>
      </p:sp>
    </p:spTree>
    <p:extLst>
      <p:ext uri="{BB962C8B-B14F-4D97-AF65-F5344CB8AC3E}">
        <p14:creationId xmlns:p14="http://schemas.microsoft.com/office/powerpoint/2010/main" val="349601953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p:cNvSpPr>
            <a:spLocks noGrp="1" noChangeArrowheads="1"/>
          </p:cNvSpPr>
          <p:nvPr>
            <p:ph type="dt" idx="10"/>
          </p:nvPr>
        </p:nvSpPr>
        <p:spPr>
          <a:ln/>
        </p:spPr>
        <p:txBody>
          <a:bodyPr/>
          <a:lstStyle>
            <a:lvl1pPr>
              <a:defRPr/>
            </a:lvl1pPr>
          </a:lstStyle>
          <a:p>
            <a:pPr>
              <a:defRPr/>
            </a:pPr>
            <a:endParaRPr lang="en-US" altLang="en-US"/>
          </a:p>
        </p:txBody>
      </p:sp>
      <p:sp>
        <p:nvSpPr>
          <p:cNvPr id="4" name="Rectangle 12"/>
          <p:cNvSpPr>
            <a:spLocks noGrp="1" noChangeArrowheads="1"/>
          </p:cNvSpPr>
          <p:nvPr>
            <p:ph type="sldNum" idx="11"/>
          </p:nvPr>
        </p:nvSpPr>
        <p:spPr>
          <a:ln/>
        </p:spPr>
        <p:txBody>
          <a:bodyPr/>
          <a:lstStyle>
            <a:lvl1pPr>
              <a:defRPr/>
            </a:lvl1pPr>
          </a:lstStyle>
          <a:p>
            <a:pPr>
              <a:defRPr/>
            </a:pPr>
            <a:fld id="{9C9012D6-2C62-44C5-9115-03D42AE9BC1D}" type="slidenum">
              <a:rPr lang="en-US" altLang="en-US"/>
              <a:pPr>
                <a:defRPr/>
              </a:pPr>
              <a:t>‹#›</a:t>
            </a:fld>
            <a:endParaRPr lang="en-US" altLang="en-US"/>
          </a:p>
        </p:txBody>
      </p:sp>
    </p:spTree>
    <p:extLst>
      <p:ext uri="{BB962C8B-B14F-4D97-AF65-F5344CB8AC3E}">
        <p14:creationId xmlns:p14="http://schemas.microsoft.com/office/powerpoint/2010/main" val="45873940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dt" idx="10"/>
          </p:nvPr>
        </p:nvSpPr>
        <p:spPr>
          <a:ln/>
        </p:spPr>
        <p:txBody>
          <a:bodyPr/>
          <a:lstStyle>
            <a:lvl1pPr>
              <a:defRPr/>
            </a:lvl1pPr>
          </a:lstStyle>
          <a:p>
            <a:pPr>
              <a:defRPr/>
            </a:pPr>
            <a:endParaRPr lang="en-US" altLang="en-US"/>
          </a:p>
        </p:txBody>
      </p:sp>
      <p:sp>
        <p:nvSpPr>
          <p:cNvPr id="3" name="Rectangle 12"/>
          <p:cNvSpPr>
            <a:spLocks noGrp="1" noChangeArrowheads="1"/>
          </p:cNvSpPr>
          <p:nvPr>
            <p:ph type="sldNum" idx="11"/>
          </p:nvPr>
        </p:nvSpPr>
        <p:spPr>
          <a:ln/>
        </p:spPr>
        <p:txBody>
          <a:bodyPr/>
          <a:lstStyle>
            <a:lvl1pPr>
              <a:defRPr/>
            </a:lvl1pPr>
          </a:lstStyle>
          <a:p>
            <a:pPr>
              <a:defRPr/>
            </a:pPr>
            <a:fld id="{6574D982-890B-45BB-9455-9F98C08497B0}" type="slidenum">
              <a:rPr lang="en-US" altLang="en-US"/>
              <a:pPr>
                <a:defRPr/>
              </a:pPr>
              <a:t>‹#›</a:t>
            </a:fld>
            <a:endParaRPr lang="en-US" altLang="en-US"/>
          </a:p>
        </p:txBody>
      </p:sp>
    </p:spTree>
    <p:extLst>
      <p:ext uri="{BB962C8B-B14F-4D97-AF65-F5344CB8AC3E}">
        <p14:creationId xmlns:p14="http://schemas.microsoft.com/office/powerpoint/2010/main" val="80756865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11"/>
          <p:cNvSpPr>
            <a:spLocks noGrp="1" noChangeArrowheads="1"/>
          </p:cNvSpPr>
          <p:nvPr>
            <p:ph type="dt" idx="10"/>
          </p:nvPr>
        </p:nvSpPr>
        <p:spPr>
          <a:ln/>
        </p:spPr>
        <p:txBody>
          <a:bodyPr/>
          <a:lstStyle>
            <a:lvl1pPr>
              <a:defRPr/>
            </a:lvl1pPr>
          </a:lstStyle>
          <a:p>
            <a:pPr>
              <a:defRPr/>
            </a:pPr>
            <a:endParaRPr lang="en-US" altLang="en-US"/>
          </a:p>
        </p:txBody>
      </p:sp>
      <p:sp>
        <p:nvSpPr>
          <p:cNvPr id="6" name="Rectangle 12"/>
          <p:cNvSpPr>
            <a:spLocks noGrp="1" noChangeArrowheads="1"/>
          </p:cNvSpPr>
          <p:nvPr>
            <p:ph type="sldNum" idx="11"/>
          </p:nvPr>
        </p:nvSpPr>
        <p:spPr>
          <a:ln/>
        </p:spPr>
        <p:txBody>
          <a:bodyPr/>
          <a:lstStyle>
            <a:lvl1pPr>
              <a:defRPr/>
            </a:lvl1pPr>
          </a:lstStyle>
          <a:p>
            <a:pPr>
              <a:defRPr/>
            </a:pPr>
            <a:fld id="{7EE0A025-912B-4DCE-9C85-0DE688024A8C}" type="slidenum">
              <a:rPr lang="en-US" altLang="en-US"/>
              <a:pPr>
                <a:defRPr/>
              </a:pPr>
              <a:t>‹#›</a:t>
            </a:fld>
            <a:endParaRPr lang="en-US" altLang="en-US"/>
          </a:p>
        </p:txBody>
      </p:sp>
    </p:spTree>
    <p:extLst>
      <p:ext uri="{BB962C8B-B14F-4D97-AF65-F5344CB8AC3E}">
        <p14:creationId xmlns:p14="http://schemas.microsoft.com/office/powerpoint/2010/main" val="375162974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11"/>
          <p:cNvSpPr>
            <a:spLocks noGrp="1" noChangeArrowheads="1"/>
          </p:cNvSpPr>
          <p:nvPr>
            <p:ph type="dt" idx="10"/>
          </p:nvPr>
        </p:nvSpPr>
        <p:spPr>
          <a:ln/>
        </p:spPr>
        <p:txBody>
          <a:bodyPr/>
          <a:lstStyle>
            <a:lvl1pPr>
              <a:defRPr/>
            </a:lvl1pPr>
          </a:lstStyle>
          <a:p>
            <a:pPr>
              <a:defRPr/>
            </a:pPr>
            <a:endParaRPr lang="en-US" altLang="en-US"/>
          </a:p>
        </p:txBody>
      </p:sp>
      <p:sp>
        <p:nvSpPr>
          <p:cNvPr id="6" name="Rectangle 12"/>
          <p:cNvSpPr>
            <a:spLocks noGrp="1" noChangeArrowheads="1"/>
          </p:cNvSpPr>
          <p:nvPr>
            <p:ph type="sldNum" idx="11"/>
          </p:nvPr>
        </p:nvSpPr>
        <p:spPr>
          <a:ln/>
        </p:spPr>
        <p:txBody>
          <a:bodyPr/>
          <a:lstStyle>
            <a:lvl1pPr>
              <a:defRPr/>
            </a:lvl1pPr>
          </a:lstStyle>
          <a:p>
            <a:pPr>
              <a:defRPr/>
            </a:pPr>
            <a:fld id="{2EDAE51D-ECB1-430C-90C6-FAD7CC29886E}" type="slidenum">
              <a:rPr lang="en-US" altLang="en-US"/>
              <a:pPr>
                <a:defRPr/>
              </a:pPr>
              <a:t>‹#›</a:t>
            </a:fld>
            <a:endParaRPr lang="en-US" altLang="en-US"/>
          </a:p>
        </p:txBody>
      </p:sp>
    </p:spTree>
    <p:extLst>
      <p:ext uri="{BB962C8B-B14F-4D97-AF65-F5344CB8AC3E}">
        <p14:creationId xmlns:p14="http://schemas.microsoft.com/office/powerpoint/2010/main" val="351738153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dt" idx="10"/>
          </p:nvPr>
        </p:nvSpPr>
        <p:spPr>
          <a:ln/>
        </p:spPr>
        <p:txBody>
          <a:bodyPr/>
          <a:lstStyle>
            <a:lvl1pPr>
              <a:defRPr/>
            </a:lvl1pPr>
          </a:lstStyle>
          <a:p>
            <a:pPr>
              <a:defRPr/>
            </a:pPr>
            <a:endParaRPr lang="en-US" altLang="en-US"/>
          </a:p>
        </p:txBody>
      </p:sp>
      <p:sp>
        <p:nvSpPr>
          <p:cNvPr id="5" name="Rectangle 12"/>
          <p:cNvSpPr>
            <a:spLocks noGrp="1" noChangeArrowheads="1"/>
          </p:cNvSpPr>
          <p:nvPr>
            <p:ph type="sldNum" idx="11"/>
          </p:nvPr>
        </p:nvSpPr>
        <p:spPr>
          <a:ln/>
        </p:spPr>
        <p:txBody>
          <a:bodyPr/>
          <a:lstStyle>
            <a:lvl1pPr>
              <a:defRPr/>
            </a:lvl1pPr>
          </a:lstStyle>
          <a:p>
            <a:pPr>
              <a:defRPr/>
            </a:pPr>
            <a:fld id="{2A38907E-03C9-4985-AA40-CAED969E59AC}" type="slidenum">
              <a:rPr lang="en-US" altLang="en-US"/>
              <a:pPr>
                <a:defRPr/>
              </a:pPr>
              <a:t>‹#›</a:t>
            </a:fld>
            <a:endParaRPr lang="en-US" altLang="en-US"/>
          </a:p>
        </p:txBody>
      </p:sp>
    </p:spTree>
    <p:extLst>
      <p:ext uri="{BB962C8B-B14F-4D97-AF65-F5344CB8AC3E}">
        <p14:creationId xmlns:p14="http://schemas.microsoft.com/office/powerpoint/2010/main" val="249499433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21450" y="393700"/>
            <a:ext cx="1952625" cy="57229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58813" y="393700"/>
            <a:ext cx="5710237" cy="57229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dt" idx="10"/>
          </p:nvPr>
        </p:nvSpPr>
        <p:spPr>
          <a:ln/>
        </p:spPr>
        <p:txBody>
          <a:bodyPr/>
          <a:lstStyle>
            <a:lvl1pPr>
              <a:defRPr/>
            </a:lvl1pPr>
          </a:lstStyle>
          <a:p>
            <a:pPr>
              <a:defRPr/>
            </a:pPr>
            <a:endParaRPr lang="en-US" altLang="en-US"/>
          </a:p>
        </p:txBody>
      </p:sp>
      <p:sp>
        <p:nvSpPr>
          <p:cNvPr id="5" name="Rectangle 12"/>
          <p:cNvSpPr>
            <a:spLocks noGrp="1" noChangeArrowheads="1"/>
          </p:cNvSpPr>
          <p:nvPr>
            <p:ph type="sldNum" idx="11"/>
          </p:nvPr>
        </p:nvSpPr>
        <p:spPr>
          <a:ln/>
        </p:spPr>
        <p:txBody>
          <a:bodyPr/>
          <a:lstStyle>
            <a:lvl1pPr>
              <a:defRPr/>
            </a:lvl1pPr>
          </a:lstStyle>
          <a:p>
            <a:pPr>
              <a:defRPr/>
            </a:pPr>
            <a:fld id="{394E900E-955A-4A0D-95AC-6E16E32EF371}" type="slidenum">
              <a:rPr lang="en-US" altLang="en-US"/>
              <a:pPr>
                <a:defRPr/>
              </a:pPr>
              <a:t>‹#›</a:t>
            </a:fld>
            <a:endParaRPr lang="en-US" altLang="en-US"/>
          </a:p>
        </p:txBody>
      </p:sp>
    </p:spTree>
    <p:extLst>
      <p:ext uri="{BB962C8B-B14F-4D97-AF65-F5344CB8AC3E}">
        <p14:creationId xmlns:p14="http://schemas.microsoft.com/office/powerpoint/2010/main" val="378407173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10"/>
          <p:cNvSpPr>
            <a:spLocks noGrp="1" noChangeArrowheads="1"/>
          </p:cNvSpPr>
          <p:nvPr>
            <p:ph type="dt" idx="10"/>
          </p:nvPr>
        </p:nvSpPr>
        <p:spPr>
          <a:ln/>
        </p:spPr>
        <p:txBody>
          <a:bodyPr/>
          <a:lstStyle>
            <a:lvl1pPr>
              <a:defRPr/>
            </a:lvl1pPr>
          </a:lstStyle>
          <a:p>
            <a:pPr>
              <a:defRPr/>
            </a:pPr>
            <a:fld id="{494B4CF2-E1D2-4EED-B662-A7E34194AFD3}" type="datetime1">
              <a:rPr lang="en-US" altLang="en-US"/>
              <a:pPr>
                <a:defRPr/>
              </a:pPr>
              <a:t>10/30/2023</a:t>
            </a:fld>
            <a:endParaRPr lang="en-US" altLang="en-US"/>
          </a:p>
        </p:txBody>
      </p:sp>
      <p:sp>
        <p:nvSpPr>
          <p:cNvPr id="5" name="Rectangle 12"/>
          <p:cNvSpPr>
            <a:spLocks noGrp="1" noChangeArrowheads="1"/>
          </p:cNvSpPr>
          <p:nvPr>
            <p:ph type="sldNum" idx="11"/>
          </p:nvPr>
        </p:nvSpPr>
        <p:spPr>
          <a:ln/>
        </p:spPr>
        <p:txBody>
          <a:bodyPr/>
          <a:lstStyle>
            <a:lvl1pPr>
              <a:defRPr/>
            </a:lvl1pPr>
          </a:lstStyle>
          <a:p>
            <a:pPr>
              <a:defRPr/>
            </a:pPr>
            <a:fld id="{5129738A-2FF0-441E-BE7F-034F751418A0}" type="slidenum">
              <a:rPr lang="en-US" altLang="en-US"/>
              <a:pPr>
                <a:defRPr/>
              </a:pPr>
              <a:t>‹#›</a:t>
            </a:fld>
            <a:endParaRPr lang="en-US" altLang="en-US"/>
          </a:p>
        </p:txBody>
      </p:sp>
    </p:spTree>
    <p:extLst>
      <p:ext uri="{BB962C8B-B14F-4D97-AF65-F5344CB8AC3E}">
        <p14:creationId xmlns:p14="http://schemas.microsoft.com/office/powerpoint/2010/main" val="1806166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ltLang="en-US"/>
          </a:p>
        </p:txBody>
      </p:sp>
      <p:sp>
        <p:nvSpPr>
          <p:cNvPr id="6" name="Rectangle 5"/>
          <p:cNvSpPr>
            <a:spLocks noGrp="1" noChangeArrowheads="1"/>
          </p:cNvSpPr>
          <p:nvPr>
            <p:ph type="sldNum" idx="11"/>
          </p:nvPr>
        </p:nvSpPr>
        <p:spPr>
          <a:ln/>
        </p:spPr>
        <p:txBody>
          <a:bodyPr/>
          <a:lstStyle>
            <a:lvl1pPr>
              <a:defRPr/>
            </a:lvl1pPr>
          </a:lstStyle>
          <a:p>
            <a:pPr>
              <a:defRPr/>
            </a:pPr>
            <a:fld id="{05C8C4E4-0977-42EA-AD0A-0FC974D0FF3E}" type="slidenum">
              <a:rPr lang="en-US" altLang="en-US"/>
              <a:pPr>
                <a:defRPr/>
              </a:pPr>
              <a:t>‹#›</a:t>
            </a:fld>
            <a:endParaRPr lang="en-US" altLang="en-US"/>
          </a:p>
        </p:txBody>
      </p:sp>
    </p:spTree>
    <p:extLst>
      <p:ext uri="{BB962C8B-B14F-4D97-AF65-F5344CB8AC3E}">
        <p14:creationId xmlns:p14="http://schemas.microsoft.com/office/powerpoint/2010/main" val="121640663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idx="10"/>
          </p:nvPr>
        </p:nvSpPr>
        <p:spPr>
          <a:ln/>
        </p:spPr>
        <p:txBody>
          <a:bodyPr/>
          <a:lstStyle>
            <a:lvl1pPr>
              <a:defRPr/>
            </a:lvl1pPr>
          </a:lstStyle>
          <a:p>
            <a:pPr>
              <a:defRPr/>
            </a:pPr>
            <a:fld id="{D6B8C325-3ABA-41E3-AC1F-C861A323AD63}" type="datetime1">
              <a:rPr lang="en-US" altLang="en-US"/>
              <a:pPr>
                <a:defRPr/>
              </a:pPr>
              <a:t>10/30/2023</a:t>
            </a:fld>
            <a:endParaRPr lang="en-US" altLang="en-US"/>
          </a:p>
        </p:txBody>
      </p:sp>
      <p:sp>
        <p:nvSpPr>
          <p:cNvPr id="5" name="Rectangle 12"/>
          <p:cNvSpPr>
            <a:spLocks noGrp="1" noChangeArrowheads="1"/>
          </p:cNvSpPr>
          <p:nvPr>
            <p:ph type="sldNum" idx="11"/>
          </p:nvPr>
        </p:nvSpPr>
        <p:spPr>
          <a:ln/>
        </p:spPr>
        <p:txBody>
          <a:bodyPr/>
          <a:lstStyle>
            <a:lvl1pPr>
              <a:defRPr/>
            </a:lvl1pPr>
          </a:lstStyle>
          <a:p>
            <a:pPr>
              <a:defRPr/>
            </a:pPr>
            <a:fld id="{D2D6396E-9765-4D44-98AA-86F6B1FF9C91}" type="slidenum">
              <a:rPr lang="en-US" altLang="en-US"/>
              <a:pPr>
                <a:defRPr/>
              </a:pPr>
              <a:t>‹#›</a:t>
            </a:fld>
            <a:endParaRPr lang="en-US" altLang="en-US"/>
          </a:p>
        </p:txBody>
      </p:sp>
    </p:spTree>
    <p:extLst>
      <p:ext uri="{BB962C8B-B14F-4D97-AF65-F5344CB8AC3E}">
        <p14:creationId xmlns:p14="http://schemas.microsoft.com/office/powerpoint/2010/main" val="186056047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10"/>
          <p:cNvSpPr>
            <a:spLocks noGrp="1" noChangeArrowheads="1"/>
          </p:cNvSpPr>
          <p:nvPr>
            <p:ph type="dt" idx="10"/>
          </p:nvPr>
        </p:nvSpPr>
        <p:spPr>
          <a:ln/>
        </p:spPr>
        <p:txBody>
          <a:bodyPr/>
          <a:lstStyle>
            <a:lvl1pPr>
              <a:defRPr/>
            </a:lvl1pPr>
          </a:lstStyle>
          <a:p>
            <a:pPr>
              <a:defRPr/>
            </a:pPr>
            <a:fld id="{48BD0200-4DE9-48F8-AC83-A2F069E632D8}" type="datetime1">
              <a:rPr lang="en-US" altLang="en-US"/>
              <a:pPr>
                <a:defRPr/>
              </a:pPr>
              <a:t>10/30/2023</a:t>
            </a:fld>
            <a:endParaRPr lang="en-US" altLang="en-US"/>
          </a:p>
        </p:txBody>
      </p:sp>
      <p:sp>
        <p:nvSpPr>
          <p:cNvPr id="5" name="Rectangle 12"/>
          <p:cNvSpPr>
            <a:spLocks noGrp="1" noChangeArrowheads="1"/>
          </p:cNvSpPr>
          <p:nvPr>
            <p:ph type="sldNum" idx="11"/>
          </p:nvPr>
        </p:nvSpPr>
        <p:spPr>
          <a:ln/>
        </p:spPr>
        <p:txBody>
          <a:bodyPr/>
          <a:lstStyle>
            <a:lvl1pPr>
              <a:defRPr/>
            </a:lvl1pPr>
          </a:lstStyle>
          <a:p>
            <a:pPr>
              <a:defRPr/>
            </a:pPr>
            <a:fld id="{03E0FD64-4B2C-4EE7-AC5D-B2B0C1819E8F}" type="slidenum">
              <a:rPr lang="en-US" altLang="en-US"/>
              <a:pPr>
                <a:defRPr/>
              </a:pPr>
              <a:t>‹#›</a:t>
            </a:fld>
            <a:endParaRPr lang="en-US" altLang="en-US"/>
          </a:p>
        </p:txBody>
      </p:sp>
    </p:spTree>
    <p:extLst>
      <p:ext uri="{BB962C8B-B14F-4D97-AF65-F5344CB8AC3E}">
        <p14:creationId xmlns:p14="http://schemas.microsoft.com/office/powerpoint/2010/main" val="156560512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0" y="2286000"/>
            <a:ext cx="3017838" cy="3830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456238" y="2286000"/>
            <a:ext cx="3017837" cy="3830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dt" idx="10"/>
          </p:nvPr>
        </p:nvSpPr>
        <p:spPr>
          <a:ln/>
        </p:spPr>
        <p:txBody>
          <a:bodyPr/>
          <a:lstStyle>
            <a:lvl1pPr>
              <a:defRPr/>
            </a:lvl1pPr>
          </a:lstStyle>
          <a:p>
            <a:pPr>
              <a:defRPr/>
            </a:pPr>
            <a:fld id="{17F2DFC7-9409-4B93-A0A9-A84677BE986C}" type="datetime1">
              <a:rPr lang="en-US" altLang="en-US"/>
              <a:pPr>
                <a:defRPr/>
              </a:pPr>
              <a:t>10/30/2023</a:t>
            </a:fld>
            <a:endParaRPr lang="en-US" altLang="en-US"/>
          </a:p>
        </p:txBody>
      </p:sp>
      <p:sp>
        <p:nvSpPr>
          <p:cNvPr id="6" name="Rectangle 12"/>
          <p:cNvSpPr>
            <a:spLocks noGrp="1" noChangeArrowheads="1"/>
          </p:cNvSpPr>
          <p:nvPr>
            <p:ph type="sldNum" idx="11"/>
          </p:nvPr>
        </p:nvSpPr>
        <p:spPr>
          <a:ln/>
        </p:spPr>
        <p:txBody>
          <a:bodyPr/>
          <a:lstStyle>
            <a:lvl1pPr>
              <a:defRPr/>
            </a:lvl1pPr>
          </a:lstStyle>
          <a:p>
            <a:pPr>
              <a:defRPr/>
            </a:pPr>
            <a:fld id="{BD9CC7AC-A75C-4BBF-986A-AA1EE8290277}" type="slidenum">
              <a:rPr lang="en-US" altLang="en-US"/>
              <a:pPr>
                <a:defRPr/>
              </a:pPr>
              <a:t>‹#›</a:t>
            </a:fld>
            <a:endParaRPr lang="en-US" altLang="en-US"/>
          </a:p>
        </p:txBody>
      </p:sp>
    </p:spTree>
    <p:extLst>
      <p:ext uri="{BB962C8B-B14F-4D97-AF65-F5344CB8AC3E}">
        <p14:creationId xmlns:p14="http://schemas.microsoft.com/office/powerpoint/2010/main" val="37938795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p:cNvSpPr>
            <a:spLocks noGrp="1" noChangeArrowheads="1"/>
          </p:cNvSpPr>
          <p:nvPr>
            <p:ph type="dt" idx="10"/>
          </p:nvPr>
        </p:nvSpPr>
        <p:spPr>
          <a:ln/>
        </p:spPr>
        <p:txBody>
          <a:bodyPr/>
          <a:lstStyle>
            <a:lvl1pPr>
              <a:defRPr/>
            </a:lvl1pPr>
          </a:lstStyle>
          <a:p>
            <a:pPr>
              <a:defRPr/>
            </a:pPr>
            <a:fld id="{D71AC7D5-9BA0-40B1-BC0B-269CFDC9C13D}" type="datetime1">
              <a:rPr lang="en-US" altLang="en-US"/>
              <a:pPr>
                <a:defRPr/>
              </a:pPr>
              <a:t>10/30/2023</a:t>
            </a:fld>
            <a:endParaRPr lang="en-US" altLang="en-US"/>
          </a:p>
        </p:txBody>
      </p:sp>
      <p:sp>
        <p:nvSpPr>
          <p:cNvPr id="8" name="Rectangle 12"/>
          <p:cNvSpPr>
            <a:spLocks noGrp="1" noChangeArrowheads="1"/>
          </p:cNvSpPr>
          <p:nvPr>
            <p:ph type="sldNum" idx="11"/>
          </p:nvPr>
        </p:nvSpPr>
        <p:spPr>
          <a:ln/>
        </p:spPr>
        <p:txBody>
          <a:bodyPr/>
          <a:lstStyle>
            <a:lvl1pPr>
              <a:defRPr/>
            </a:lvl1pPr>
          </a:lstStyle>
          <a:p>
            <a:pPr>
              <a:defRPr/>
            </a:pPr>
            <a:fld id="{8BDFFBA8-1482-4954-AE10-B0FA4AF47F86}" type="slidenum">
              <a:rPr lang="en-US" altLang="en-US"/>
              <a:pPr>
                <a:defRPr/>
              </a:pPr>
              <a:t>‹#›</a:t>
            </a:fld>
            <a:endParaRPr lang="en-US" altLang="en-US"/>
          </a:p>
        </p:txBody>
      </p:sp>
    </p:spTree>
    <p:extLst>
      <p:ext uri="{BB962C8B-B14F-4D97-AF65-F5344CB8AC3E}">
        <p14:creationId xmlns:p14="http://schemas.microsoft.com/office/powerpoint/2010/main" val="95041776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p:cNvSpPr>
            <a:spLocks noGrp="1" noChangeArrowheads="1"/>
          </p:cNvSpPr>
          <p:nvPr>
            <p:ph type="dt" idx="10"/>
          </p:nvPr>
        </p:nvSpPr>
        <p:spPr>
          <a:ln/>
        </p:spPr>
        <p:txBody>
          <a:bodyPr/>
          <a:lstStyle>
            <a:lvl1pPr>
              <a:defRPr/>
            </a:lvl1pPr>
          </a:lstStyle>
          <a:p>
            <a:pPr>
              <a:defRPr/>
            </a:pPr>
            <a:fld id="{FDE108C6-FAEF-4D3B-973F-EB4241C4916D}" type="datetime1">
              <a:rPr lang="en-US" altLang="en-US"/>
              <a:pPr>
                <a:defRPr/>
              </a:pPr>
              <a:t>10/30/2023</a:t>
            </a:fld>
            <a:endParaRPr lang="en-US" altLang="en-US"/>
          </a:p>
        </p:txBody>
      </p:sp>
      <p:sp>
        <p:nvSpPr>
          <p:cNvPr id="4" name="Rectangle 12"/>
          <p:cNvSpPr>
            <a:spLocks noGrp="1" noChangeArrowheads="1"/>
          </p:cNvSpPr>
          <p:nvPr>
            <p:ph type="sldNum" idx="11"/>
          </p:nvPr>
        </p:nvSpPr>
        <p:spPr>
          <a:ln/>
        </p:spPr>
        <p:txBody>
          <a:bodyPr/>
          <a:lstStyle>
            <a:lvl1pPr>
              <a:defRPr/>
            </a:lvl1pPr>
          </a:lstStyle>
          <a:p>
            <a:pPr>
              <a:defRPr/>
            </a:pPr>
            <a:fld id="{7C56DB2C-F203-49AA-A850-FB9D3C6D3528}" type="slidenum">
              <a:rPr lang="en-US" altLang="en-US"/>
              <a:pPr>
                <a:defRPr/>
              </a:pPr>
              <a:t>‹#›</a:t>
            </a:fld>
            <a:endParaRPr lang="en-US" altLang="en-US"/>
          </a:p>
        </p:txBody>
      </p:sp>
    </p:spTree>
    <p:extLst>
      <p:ext uri="{BB962C8B-B14F-4D97-AF65-F5344CB8AC3E}">
        <p14:creationId xmlns:p14="http://schemas.microsoft.com/office/powerpoint/2010/main" val="48457251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dt" idx="10"/>
          </p:nvPr>
        </p:nvSpPr>
        <p:spPr>
          <a:ln/>
        </p:spPr>
        <p:txBody>
          <a:bodyPr/>
          <a:lstStyle>
            <a:lvl1pPr>
              <a:defRPr/>
            </a:lvl1pPr>
          </a:lstStyle>
          <a:p>
            <a:pPr>
              <a:defRPr/>
            </a:pPr>
            <a:fld id="{D712F442-B0A1-42AF-A158-C3E4449827E5}" type="datetime1">
              <a:rPr lang="en-US" altLang="en-US"/>
              <a:pPr>
                <a:defRPr/>
              </a:pPr>
              <a:t>10/30/2023</a:t>
            </a:fld>
            <a:endParaRPr lang="en-US" altLang="en-US"/>
          </a:p>
        </p:txBody>
      </p:sp>
      <p:sp>
        <p:nvSpPr>
          <p:cNvPr id="3" name="Rectangle 12"/>
          <p:cNvSpPr>
            <a:spLocks noGrp="1" noChangeArrowheads="1"/>
          </p:cNvSpPr>
          <p:nvPr>
            <p:ph type="sldNum" idx="11"/>
          </p:nvPr>
        </p:nvSpPr>
        <p:spPr>
          <a:ln/>
        </p:spPr>
        <p:txBody>
          <a:bodyPr/>
          <a:lstStyle>
            <a:lvl1pPr>
              <a:defRPr/>
            </a:lvl1pPr>
          </a:lstStyle>
          <a:p>
            <a:pPr>
              <a:defRPr/>
            </a:pPr>
            <a:fld id="{CF058B3C-26E2-458D-8309-9CB7FA875B14}" type="slidenum">
              <a:rPr lang="en-US" altLang="en-US"/>
              <a:pPr>
                <a:defRPr/>
              </a:pPr>
              <a:t>‹#›</a:t>
            </a:fld>
            <a:endParaRPr lang="en-US" altLang="en-US"/>
          </a:p>
        </p:txBody>
      </p:sp>
    </p:spTree>
    <p:extLst>
      <p:ext uri="{BB962C8B-B14F-4D97-AF65-F5344CB8AC3E}">
        <p14:creationId xmlns:p14="http://schemas.microsoft.com/office/powerpoint/2010/main" val="3486533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10"/>
          <p:cNvSpPr>
            <a:spLocks noGrp="1" noChangeArrowheads="1"/>
          </p:cNvSpPr>
          <p:nvPr>
            <p:ph type="dt" idx="10"/>
          </p:nvPr>
        </p:nvSpPr>
        <p:spPr>
          <a:ln/>
        </p:spPr>
        <p:txBody>
          <a:bodyPr/>
          <a:lstStyle>
            <a:lvl1pPr>
              <a:defRPr/>
            </a:lvl1pPr>
          </a:lstStyle>
          <a:p>
            <a:pPr>
              <a:defRPr/>
            </a:pPr>
            <a:fld id="{0599A0CE-81C5-4A31-B275-1AAF9F047617}" type="datetime1">
              <a:rPr lang="en-US" altLang="en-US"/>
              <a:pPr>
                <a:defRPr/>
              </a:pPr>
              <a:t>10/30/2023</a:t>
            </a:fld>
            <a:endParaRPr lang="en-US" altLang="en-US"/>
          </a:p>
        </p:txBody>
      </p:sp>
      <p:sp>
        <p:nvSpPr>
          <p:cNvPr id="6" name="Rectangle 12"/>
          <p:cNvSpPr>
            <a:spLocks noGrp="1" noChangeArrowheads="1"/>
          </p:cNvSpPr>
          <p:nvPr>
            <p:ph type="sldNum" idx="11"/>
          </p:nvPr>
        </p:nvSpPr>
        <p:spPr>
          <a:ln/>
        </p:spPr>
        <p:txBody>
          <a:bodyPr/>
          <a:lstStyle>
            <a:lvl1pPr>
              <a:defRPr/>
            </a:lvl1pPr>
          </a:lstStyle>
          <a:p>
            <a:pPr>
              <a:defRPr/>
            </a:pPr>
            <a:fld id="{5DD98F53-A9D0-4A0D-B5E1-3E86E6A85770}" type="slidenum">
              <a:rPr lang="en-US" altLang="en-US"/>
              <a:pPr>
                <a:defRPr/>
              </a:pPr>
              <a:t>‹#›</a:t>
            </a:fld>
            <a:endParaRPr lang="en-US" altLang="en-US"/>
          </a:p>
        </p:txBody>
      </p:sp>
    </p:spTree>
    <p:extLst>
      <p:ext uri="{BB962C8B-B14F-4D97-AF65-F5344CB8AC3E}">
        <p14:creationId xmlns:p14="http://schemas.microsoft.com/office/powerpoint/2010/main" val="224800335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10"/>
          <p:cNvSpPr>
            <a:spLocks noGrp="1" noChangeArrowheads="1"/>
          </p:cNvSpPr>
          <p:nvPr>
            <p:ph type="dt" idx="10"/>
          </p:nvPr>
        </p:nvSpPr>
        <p:spPr>
          <a:ln/>
        </p:spPr>
        <p:txBody>
          <a:bodyPr/>
          <a:lstStyle>
            <a:lvl1pPr>
              <a:defRPr/>
            </a:lvl1pPr>
          </a:lstStyle>
          <a:p>
            <a:pPr>
              <a:defRPr/>
            </a:pPr>
            <a:fld id="{E7FB2348-0428-4A22-A26C-36252F21DE8B}" type="datetime1">
              <a:rPr lang="en-US" altLang="en-US"/>
              <a:pPr>
                <a:defRPr/>
              </a:pPr>
              <a:t>10/30/2023</a:t>
            </a:fld>
            <a:endParaRPr lang="en-US" altLang="en-US"/>
          </a:p>
        </p:txBody>
      </p:sp>
      <p:sp>
        <p:nvSpPr>
          <p:cNvPr id="6" name="Rectangle 12"/>
          <p:cNvSpPr>
            <a:spLocks noGrp="1" noChangeArrowheads="1"/>
          </p:cNvSpPr>
          <p:nvPr>
            <p:ph type="sldNum" idx="11"/>
          </p:nvPr>
        </p:nvSpPr>
        <p:spPr>
          <a:ln/>
        </p:spPr>
        <p:txBody>
          <a:bodyPr/>
          <a:lstStyle>
            <a:lvl1pPr>
              <a:defRPr/>
            </a:lvl1pPr>
          </a:lstStyle>
          <a:p>
            <a:pPr>
              <a:defRPr/>
            </a:pPr>
            <a:fld id="{A18092E4-BD21-4D1E-9533-78416DA06B89}" type="slidenum">
              <a:rPr lang="en-US" altLang="en-US"/>
              <a:pPr>
                <a:defRPr/>
              </a:pPr>
              <a:t>‹#›</a:t>
            </a:fld>
            <a:endParaRPr lang="en-US" altLang="en-US"/>
          </a:p>
        </p:txBody>
      </p:sp>
    </p:spTree>
    <p:extLst>
      <p:ext uri="{BB962C8B-B14F-4D97-AF65-F5344CB8AC3E}">
        <p14:creationId xmlns:p14="http://schemas.microsoft.com/office/powerpoint/2010/main" val="44184452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idx="10"/>
          </p:nvPr>
        </p:nvSpPr>
        <p:spPr>
          <a:ln/>
        </p:spPr>
        <p:txBody>
          <a:bodyPr/>
          <a:lstStyle>
            <a:lvl1pPr>
              <a:defRPr/>
            </a:lvl1pPr>
          </a:lstStyle>
          <a:p>
            <a:pPr>
              <a:defRPr/>
            </a:pPr>
            <a:fld id="{47541D1D-1836-4DF8-AED5-DA6C0EC532F6}" type="datetime1">
              <a:rPr lang="en-US" altLang="en-US"/>
              <a:pPr>
                <a:defRPr/>
              </a:pPr>
              <a:t>10/30/2023</a:t>
            </a:fld>
            <a:endParaRPr lang="en-US" altLang="en-US"/>
          </a:p>
        </p:txBody>
      </p:sp>
      <p:sp>
        <p:nvSpPr>
          <p:cNvPr id="5" name="Rectangle 12"/>
          <p:cNvSpPr>
            <a:spLocks noGrp="1" noChangeArrowheads="1"/>
          </p:cNvSpPr>
          <p:nvPr>
            <p:ph type="sldNum" idx="11"/>
          </p:nvPr>
        </p:nvSpPr>
        <p:spPr>
          <a:ln/>
        </p:spPr>
        <p:txBody>
          <a:bodyPr/>
          <a:lstStyle>
            <a:lvl1pPr>
              <a:defRPr/>
            </a:lvl1pPr>
          </a:lstStyle>
          <a:p>
            <a:pPr>
              <a:defRPr/>
            </a:pPr>
            <a:fld id="{A1D503BC-3E46-4F92-A3C4-FAA11C96E884}" type="slidenum">
              <a:rPr lang="en-US" altLang="en-US"/>
              <a:pPr>
                <a:defRPr/>
              </a:pPr>
              <a:t>‹#›</a:t>
            </a:fld>
            <a:endParaRPr lang="en-US" altLang="en-US"/>
          </a:p>
        </p:txBody>
      </p:sp>
    </p:spTree>
    <p:extLst>
      <p:ext uri="{BB962C8B-B14F-4D97-AF65-F5344CB8AC3E}">
        <p14:creationId xmlns:p14="http://schemas.microsoft.com/office/powerpoint/2010/main" val="322651252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21450" y="393700"/>
            <a:ext cx="1952625" cy="57229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58813" y="393700"/>
            <a:ext cx="5710237" cy="57229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idx="10"/>
          </p:nvPr>
        </p:nvSpPr>
        <p:spPr>
          <a:ln/>
        </p:spPr>
        <p:txBody>
          <a:bodyPr/>
          <a:lstStyle>
            <a:lvl1pPr>
              <a:defRPr/>
            </a:lvl1pPr>
          </a:lstStyle>
          <a:p>
            <a:pPr>
              <a:defRPr/>
            </a:pPr>
            <a:fld id="{6160F291-1005-4D73-876C-094CB239C976}" type="datetime1">
              <a:rPr lang="en-US" altLang="en-US"/>
              <a:pPr>
                <a:defRPr/>
              </a:pPr>
              <a:t>10/30/2023</a:t>
            </a:fld>
            <a:endParaRPr lang="en-US" altLang="en-US"/>
          </a:p>
        </p:txBody>
      </p:sp>
      <p:sp>
        <p:nvSpPr>
          <p:cNvPr id="5" name="Rectangle 12"/>
          <p:cNvSpPr>
            <a:spLocks noGrp="1" noChangeArrowheads="1"/>
          </p:cNvSpPr>
          <p:nvPr>
            <p:ph type="sldNum" idx="11"/>
          </p:nvPr>
        </p:nvSpPr>
        <p:spPr>
          <a:ln/>
        </p:spPr>
        <p:txBody>
          <a:bodyPr/>
          <a:lstStyle>
            <a:lvl1pPr>
              <a:defRPr/>
            </a:lvl1pPr>
          </a:lstStyle>
          <a:p>
            <a:pPr>
              <a:defRPr/>
            </a:pPr>
            <a:fld id="{99690B41-F7D0-4770-B4B8-4079C56CCEEA}" type="slidenum">
              <a:rPr lang="en-US" altLang="en-US"/>
              <a:pPr>
                <a:defRPr/>
              </a:pPr>
              <a:t>‹#›</a:t>
            </a:fld>
            <a:endParaRPr lang="en-US" altLang="en-US"/>
          </a:p>
        </p:txBody>
      </p:sp>
    </p:spTree>
    <p:extLst>
      <p:ext uri="{BB962C8B-B14F-4D97-AF65-F5344CB8AC3E}">
        <p14:creationId xmlns:p14="http://schemas.microsoft.com/office/powerpoint/2010/main" val="39590212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ltLang="en-US"/>
          </a:p>
        </p:txBody>
      </p:sp>
      <p:sp>
        <p:nvSpPr>
          <p:cNvPr id="6" name="Rectangle 5"/>
          <p:cNvSpPr>
            <a:spLocks noGrp="1" noChangeArrowheads="1"/>
          </p:cNvSpPr>
          <p:nvPr>
            <p:ph type="sldNum" idx="11"/>
          </p:nvPr>
        </p:nvSpPr>
        <p:spPr>
          <a:ln/>
        </p:spPr>
        <p:txBody>
          <a:bodyPr/>
          <a:lstStyle>
            <a:lvl1pPr>
              <a:defRPr/>
            </a:lvl1pPr>
          </a:lstStyle>
          <a:p>
            <a:pPr>
              <a:defRPr/>
            </a:pPr>
            <a:fld id="{19DF7E1A-93A6-4F05-BCA7-48E973F0A8B9}" type="slidenum">
              <a:rPr lang="en-US" altLang="en-US"/>
              <a:pPr>
                <a:defRPr/>
              </a:pPr>
              <a:t>‹#›</a:t>
            </a:fld>
            <a:endParaRPr lang="en-US" altLang="en-US"/>
          </a:p>
        </p:txBody>
      </p:sp>
    </p:spTree>
    <p:extLst>
      <p:ext uri="{BB962C8B-B14F-4D97-AF65-F5344CB8AC3E}">
        <p14:creationId xmlns:p14="http://schemas.microsoft.com/office/powerpoint/2010/main" val="129400782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10"/>
          <p:cNvSpPr>
            <a:spLocks noGrp="1" noChangeArrowheads="1"/>
          </p:cNvSpPr>
          <p:nvPr>
            <p:ph type="dt" idx="10"/>
          </p:nvPr>
        </p:nvSpPr>
        <p:spPr>
          <a:ln/>
        </p:spPr>
        <p:txBody>
          <a:bodyPr/>
          <a:lstStyle>
            <a:lvl1pPr>
              <a:defRPr/>
            </a:lvl1pPr>
          </a:lstStyle>
          <a:p>
            <a:pPr>
              <a:defRPr/>
            </a:pPr>
            <a:endParaRPr lang="en-US" altLang="en-US"/>
          </a:p>
        </p:txBody>
      </p:sp>
      <p:sp>
        <p:nvSpPr>
          <p:cNvPr id="5" name="Rectangle 12"/>
          <p:cNvSpPr>
            <a:spLocks noGrp="1" noChangeArrowheads="1"/>
          </p:cNvSpPr>
          <p:nvPr>
            <p:ph type="sldNum" idx="11"/>
          </p:nvPr>
        </p:nvSpPr>
        <p:spPr>
          <a:ln/>
        </p:spPr>
        <p:txBody>
          <a:bodyPr/>
          <a:lstStyle>
            <a:lvl1pPr>
              <a:defRPr/>
            </a:lvl1pPr>
          </a:lstStyle>
          <a:p>
            <a:pPr>
              <a:defRPr/>
            </a:pPr>
            <a:fld id="{36367490-BF24-4C35-81A1-224CF9E3E94C}" type="slidenum">
              <a:rPr lang="en-US" altLang="en-US"/>
              <a:pPr>
                <a:defRPr/>
              </a:pPr>
              <a:t>‹#›</a:t>
            </a:fld>
            <a:endParaRPr lang="en-US" altLang="en-US"/>
          </a:p>
        </p:txBody>
      </p:sp>
    </p:spTree>
    <p:extLst>
      <p:ext uri="{BB962C8B-B14F-4D97-AF65-F5344CB8AC3E}">
        <p14:creationId xmlns:p14="http://schemas.microsoft.com/office/powerpoint/2010/main" val="206938191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idx="10"/>
          </p:nvPr>
        </p:nvSpPr>
        <p:spPr>
          <a:ln/>
        </p:spPr>
        <p:txBody>
          <a:bodyPr/>
          <a:lstStyle>
            <a:lvl1pPr>
              <a:defRPr/>
            </a:lvl1pPr>
          </a:lstStyle>
          <a:p>
            <a:pPr>
              <a:defRPr/>
            </a:pPr>
            <a:endParaRPr lang="en-US" altLang="en-US"/>
          </a:p>
        </p:txBody>
      </p:sp>
      <p:sp>
        <p:nvSpPr>
          <p:cNvPr id="5" name="Rectangle 12"/>
          <p:cNvSpPr>
            <a:spLocks noGrp="1" noChangeArrowheads="1"/>
          </p:cNvSpPr>
          <p:nvPr>
            <p:ph type="sldNum" idx="11"/>
          </p:nvPr>
        </p:nvSpPr>
        <p:spPr>
          <a:ln/>
        </p:spPr>
        <p:txBody>
          <a:bodyPr/>
          <a:lstStyle>
            <a:lvl1pPr>
              <a:defRPr/>
            </a:lvl1pPr>
          </a:lstStyle>
          <a:p>
            <a:pPr>
              <a:defRPr/>
            </a:pPr>
            <a:fld id="{5C1D5341-718A-4650-882B-E370900A141B}" type="slidenum">
              <a:rPr lang="en-US" altLang="en-US"/>
              <a:pPr>
                <a:defRPr/>
              </a:pPr>
              <a:t>‹#›</a:t>
            </a:fld>
            <a:endParaRPr lang="en-US" altLang="en-US"/>
          </a:p>
        </p:txBody>
      </p:sp>
    </p:spTree>
    <p:extLst>
      <p:ext uri="{BB962C8B-B14F-4D97-AF65-F5344CB8AC3E}">
        <p14:creationId xmlns:p14="http://schemas.microsoft.com/office/powerpoint/2010/main" val="393097291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10"/>
          <p:cNvSpPr>
            <a:spLocks noGrp="1" noChangeArrowheads="1"/>
          </p:cNvSpPr>
          <p:nvPr>
            <p:ph type="dt" idx="10"/>
          </p:nvPr>
        </p:nvSpPr>
        <p:spPr>
          <a:ln/>
        </p:spPr>
        <p:txBody>
          <a:bodyPr/>
          <a:lstStyle>
            <a:lvl1pPr>
              <a:defRPr/>
            </a:lvl1pPr>
          </a:lstStyle>
          <a:p>
            <a:pPr>
              <a:defRPr/>
            </a:pPr>
            <a:endParaRPr lang="en-US" altLang="en-US"/>
          </a:p>
        </p:txBody>
      </p:sp>
      <p:sp>
        <p:nvSpPr>
          <p:cNvPr id="5" name="Rectangle 12"/>
          <p:cNvSpPr>
            <a:spLocks noGrp="1" noChangeArrowheads="1"/>
          </p:cNvSpPr>
          <p:nvPr>
            <p:ph type="sldNum" idx="11"/>
          </p:nvPr>
        </p:nvSpPr>
        <p:spPr>
          <a:ln/>
        </p:spPr>
        <p:txBody>
          <a:bodyPr/>
          <a:lstStyle>
            <a:lvl1pPr>
              <a:defRPr/>
            </a:lvl1pPr>
          </a:lstStyle>
          <a:p>
            <a:pPr>
              <a:defRPr/>
            </a:pPr>
            <a:fld id="{91BE7E9F-1736-43A0-A928-1AE698DD182E}" type="slidenum">
              <a:rPr lang="en-US" altLang="en-US"/>
              <a:pPr>
                <a:defRPr/>
              </a:pPr>
              <a:t>‹#›</a:t>
            </a:fld>
            <a:endParaRPr lang="en-US" altLang="en-US"/>
          </a:p>
        </p:txBody>
      </p:sp>
    </p:spTree>
    <p:extLst>
      <p:ext uri="{BB962C8B-B14F-4D97-AF65-F5344CB8AC3E}">
        <p14:creationId xmlns:p14="http://schemas.microsoft.com/office/powerpoint/2010/main" val="332207645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0" y="2286000"/>
            <a:ext cx="3017838" cy="3830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456238" y="2286000"/>
            <a:ext cx="3017837" cy="3830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dt" idx="10"/>
          </p:nvPr>
        </p:nvSpPr>
        <p:spPr>
          <a:ln/>
        </p:spPr>
        <p:txBody>
          <a:bodyPr/>
          <a:lstStyle>
            <a:lvl1pPr>
              <a:defRPr/>
            </a:lvl1pPr>
          </a:lstStyle>
          <a:p>
            <a:pPr>
              <a:defRPr/>
            </a:pPr>
            <a:endParaRPr lang="en-US" altLang="en-US"/>
          </a:p>
        </p:txBody>
      </p:sp>
      <p:sp>
        <p:nvSpPr>
          <p:cNvPr id="6" name="Rectangle 12"/>
          <p:cNvSpPr>
            <a:spLocks noGrp="1" noChangeArrowheads="1"/>
          </p:cNvSpPr>
          <p:nvPr>
            <p:ph type="sldNum" idx="11"/>
          </p:nvPr>
        </p:nvSpPr>
        <p:spPr>
          <a:ln/>
        </p:spPr>
        <p:txBody>
          <a:bodyPr/>
          <a:lstStyle>
            <a:lvl1pPr>
              <a:defRPr/>
            </a:lvl1pPr>
          </a:lstStyle>
          <a:p>
            <a:pPr>
              <a:defRPr/>
            </a:pPr>
            <a:fld id="{7906A01A-A147-498E-B627-ECC9C120C312}" type="slidenum">
              <a:rPr lang="en-US" altLang="en-US"/>
              <a:pPr>
                <a:defRPr/>
              </a:pPr>
              <a:t>‹#›</a:t>
            </a:fld>
            <a:endParaRPr lang="en-US" altLang="en-US"/>
          </a:p>
        </p:txBody>
      </p:sp>
    </p:spTree>
    <p:extLst>
      <p:ext uri="{BB962C8B-B14F-4D97-AF65-F5344CB8AC3E}">
        <p14:creationId xmlns:p14="http://schemas.microsoft.com/office/powerpoint/2010/main" val="408786548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p:cNvSpPr>
            <a:spLocks noGrp="1" noChangeArrowheads="1"/>
          </p:cNvSpPr>
          <p:nvPr>
            <p:ph type="dt" idx="10"/>
          </p:nvPr>
        </p:nvSpPr>
        <p:spPr>
          <a:ln/>
        </p:spPr>
        <p:txBody>
          <a:bodyPr/>
          <a:lstStyle>
            <a:lvl1pPr>
              <a:defRPr/>
            </a:lvl1pPr>
          </a:lstStyle>
          <a:p>
            <a:pPr>
              <a:defRPr/>
            </a:pPr>
            <a:endParaRPr lang="en-US" altLang="en-US"/>
          </a:p>
        </p:txBody>
      </p:sp>
      <p:sp>
        <p:nvSpPr>
          <p:cNvPr id="8" name="Rectangle 12"/>
          <p:cNvSpPr>
            <a:spLocks noGrp="1" noChangeArrowheads="1"/>
          </p:cNvSpPr>
          <p:nvPr>
            <p:ph type="sldNum" idx="11"/>
          </p:nvPr>
        </p:nvSpPr>
        <p:spPr>
          <a:ln/>
        </p:spPr>
        <p:txBody>
          <a:bodyPr/>
          <a:lstStyle>
            <a:lvl1pPr>
              <a:defRPr/>
            </a:lvl1pPr>
          </a:lstStyle>
          <a:p>
            <a:pPr>
              <a:defRPr/>
            </a:pPr>
            <a:fld id="{A19256FA-C56B-4EA2-8770-3E9FE58E2C3D}" type="slidenum">
              <a:rPr lang="en-US" altLang="en-US"/>
              <a:pPr>
                <a:defRPr/>
              </a:pPr>
              <a:t>‹#›</a:t>
            </a:fld>
            <a:endParaRPr lang="en-US" altLang="en-US"/>
          </a:p>
        </p:txBody>
      </p:sp>
    </p:spTree>
    <p:extLst>
      <p:ext uri="{BB962C8B-B14F-4D97-AF65-F5344CB8AC3E}">
        <p14:creationId xmlns:p14="http://schemas.microsoft.com/office/powerpoint/2010/main" val="280526680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p:cNvSpPr>
            <a:spLocks noGrp="1" noChangeArrowheads="1"/>
          </p:cNvSpPr>
          <p:nvPr>
            <p:ph type="dt" idx="10"/>
          </p:nvPr>
        </p:nvSpPr>
        <p:spPr>
          <a:ln/>
        </p:spPr>
        <p:txBody>
          <a:bodyPr/>
          <a:lstStyle>
            <a:lvl1pPr>
              <a:defRPr/>
            </a:lvl1pPr>
          </a:lstStyle>
          <a:p>
            <a:pPr>
              <a:defRPr/>
            </a:pPr>
            <a:endParaRPr lang="en-US" altLang="en-US"/>
          </a:p>
        </p:txBody>
      </p:sp>
      <p:sp>
        <p:nvSpPr>
          <p:cNvPr id="4" name="Rectangle 12"/>
          <p:cNvSpPr>
            <a:spLocks noGrp="1" noChangeArrowheads="1"/>
          </p:cNvSpPr>
          <p:nvPr>
            <p:ph type="sldNum" idx="11"/>
          </p:nvPr>
        </p:nvSpPr>
        <p:spPr>
          <a:ln/>
        </p:spPr>
        <p:txBody>
          <a:bodyPr/>
          <a:lstStyle>
            <a:lvl1pPr>
              <a:defRPr/>
            </a:lvl1pPr>
          </a:lstStyle>
          <a:p>
            <a:pPr>
              <a:defRPr/>
            </a:pPr>
            <a:fld id="{A4001062-3E5C-4457-8A32-66929ABBD0D7}" type="slidenum">
              <a:rPr lang="en-US" altLang="en-US"/>
              <a:pPr>
                <a:defRPr/>
              </a:pPr>
              <a:t>‹#›</a:t>
            </a:fld>
            <a:endParaRPr lang="en-US" altLang="en-US"/>
          </a:p>
        </p:txBody>
      </p:sp>
    </p:spTree>
    <p:extLst>
      <p:ext uri="{BB962C8B-B14F-4D97-AF65-F5344CB8AC3E}">
        <p14:creationId xmlns:p14="http://schemas.microsoft.com/office/powerpoint/2010/main" val="37090978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dt" idx="10"/>
          </p:nvPr>
        </p:nvSpPr>
        <p:spPr>
          <a:ln/>
        </p:spPr>
        <p:txBody>
          <a:bodyPr/>
          <a:lstStyle>
            <a:lvl1pPr>
              <a:defRPr/>
            </a:lvl1pPr>
          </a:lstStyle>
          <a:p>
            <a:pPr>
              <a:defRPr/>
            </a:pPr>
            <a:endParaRPr lang="en-US" altLang="en-US"/>
          </a:p>
        </p:txBody>
      </p:sp>
      <p:sp>
        <p:nvSpPr>
          <p:cNvPr id="3" name="Rectangle 12"/>
          <p:cNvSpPr>
            <a:spLocks noGrp="1" noChangeArrowheads="1"/>
          </p:cNvSpPr>
          <p:nvPr>
            <p:ph type="sldNum" idx="11"/>
          </p:nvPr>
        </p:nvSpPr>
        <p:spPr>
          <a:ln/>
        </p:spPr>
        <p:txBody>
          <a:bodyPr/>
          <a:lstStyle>
            <a:lvl1pPr>
              <a:defRPr/>
            </a:lvl1pPr>
          </a:lstStyle>
          <a:p>
            <a:pPr>
              <a:defRPr/>
            </a:pPr>
            <a:fld id="{8EB6EB9E-41B1-4653-9E9A-567B14F85CE7}" type="slidenum">
              <a:rPr lang="en-US" altLang="en-US"/>
              <a:pPr>
                <a:defRPr/>
              </a:pPr>
              <a:t>‹#›</a:t>
            </a:fld>
            <a:endParaRPr lang="en-US" altLang="en-US"/>
          </a:p>
        </p:txBody>
      </p:sp>
    </p:spTree>
    <p:extLst>
      <p:ext uri="{BB962C8B-B14F-4D97-AF65-F5344CB8AC3E}">
        <p14:creationId xmlns:p14="http://schemas.microsoft.com/office/powerpoint/2010/main" val="283384714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10"/>
          <p:cNvSpPr>
            <a:spLocks noGrp="1" noChangeArrowheads="1"/>
          </p:cNvSpPr>
          <p:nvPr>
            <p:ph type="dt" idx="10"/>
          </p:nvPr>
        </p:nvSpPr>
        <p:spPr>
          <a:ln/>
        </p:spPr>
        <p:txBody>
          <a:bodyPr/>
          <a:lstStyle>
            <a:lvl1pPr>
              <a:defRPr/>
            </a:lvl1pPr>
          </a:lstStyle>
          <a:p>
            <a:pPr>
              <a:defRPr/>
            </a:pPr>
            <a:endParaRPr lang="en-US" altLang="en-US"/>
          </a:p>
        </p:txBody>
      </p:sp>
      <p:sp>
        <p:nvSpPr>
          <p:cNvPr id="6" name="Rectangle 12"/>
          <p:cNvSpPr>
            <a:spLocks noGrp="1" noChangeArrowheads="1"/>
          </p:cNvSpPr>
          <p:nvPr>
            <p:ph type="sldNum" idx="11"/>
          </p:nvPr>
        </p:nvSpPr>
        <p:spPr>
          <a:ln/>
        </p:spPr>
        <p:txBody>
          <a:bodyPr/>
          <a:lstStyle>
            <a:lvl1pPr>
              <a:defRPr/>
            </a:lvl1pPr>
          </a:lstStyle>
          <a:p>
            <a:pPr>
              <a:defRPr/>
            </a:pPr>
            <a:fld id="{DF687899-1529-4FA7-B626-CF63917545BA}" type="slidenum">
              <a:rPr lang="en-US" altLang="en-US"/>
              <a:pPr>
                <a:defRPr/>
              </a:pPr>
              <a:t>‹#›</a:t>
            </a:fld>
            <a:endParaRPr lang="en-US" altLang="en-US"/>
          </a:p>
        </p:txBody>
      </p:sp>
    </p:spTree>
    <p:extLst>
      <p:ext uri="{BB962C8B-B14F-4D97-AF65-F5344CB8AC3E}">
        <p14:creationId xmlns:p14="http://schemas.microsoft.com/office/powerpoint/2010/main" val="51654265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10"/>
          <p:cNvSpPr>
            <a:spLocks noGrp="1" noChangeArrowheads="1"/>
          </p:cNvSpPr>
          <p:nvPr>
            <p:ph type="dt" idx="10"/>
          </p:nvPr>
        </p:nvSpPr>
        <p:spPr>
          <a:ln/>
        </p:spPr>
        <p:txBody>
          <a:bodyPr/>
          <a:lstStyle>
            <a:lvl1pPr>
              <a:defRPr/>
            </a:lvl1pPr>
          </a:lstStyle>
          <a:p>
            <a:pPr>
              <a:defRPr/>
            </a:pPr>
            <a:endParaRPr lang="en-US" altLang="en-US"/>
          </a:p>
        </p:txBody>
      </p:sp>
      <p:sp>
        <p:nvSpPr>
          <p:cNvPr id="6" name="Rectangle 12"/>
          <p:cNvSpPr>
            <a:spLocks noGrp="1" noChangeArrowheads="1"/>
          </p:cNvSpPr>
          <p:nvPr>
            <p:ph type="sldNum" idx="11"/>
          </p:nvPr>
        </p:nvSpPr>
        <p:spPr>
          <a:ln/>
        </p:spPr>
        <p:txBody>
          <a:bodyPr/>
          <a:lstStyle>
            <a:lvl1pPr>
              <a:defRPr/>
            </a:lvl1pPr>
          </a:lstStyle>
          <a:p>
            <a:pPr>
              <a:defRPr/>
            </a:pPr>
            <a:fld id="{5404473D-259A-4C0E-B1C9-E8B4F2BFD3DA}" type="slidenum">
              <a:rPr lang="en-US" altLang="en-US"/>
              <a:pPr>
                <a:defRPr/>
              </a:pPr>
              <a:t>‹#›</a:t>
            </a:fld>
            <a:endParaRPr lang="en-US" altLang="en-US"/>
          </a:p>
        </p:txBody>
      </p:sp>
    </p:spTree>
    <p:extLst>
      <p:ext uri="{BB962C8B-B14F-4D97-AF65-F5344CB8AC3E}">
        <p14:creationId xmlns:p14="http://schemas.microsoft.com/office/powerpoint/2010/main" val="21776360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dt" idx="10"/>
          </p:nvPr>
        </p:nvSpPr>
        <p:spPr>
          <a:ln/>
        </p:spPr>
        <p:txBody>
          <a:bodyPr/>
          <a:lstStyle>
            <a:lvl1pPr>
              <a:defRPr/>
            </a:lvl1pPr>
          </a:lstStyle>
          <a:p>
            <a:pPr>
              <a:defRPr/>
            </a:pPr>
            <a:endParaRPr lang="en-US" altLang="en-US"/>
          </a:p>
        </p:txBody>
      </p:sp>
      <p:sp>
        <p:nvSpPr>
          <p:cNvPr id="5" name="Rectangle 12"/>
          <p:cNvSpPr>
            <a:spLocks noGrp="1" noChangeArrowheads="1"/>
          </p:cNvSpPr>
          <p:nvPr>
            <p:ph type="sldNum" idx="11"/>
          </p:nvPr>
        </p:nvSpPr>
        <p:spPr>
          <a:ln/>
        </p:spPr>
        <p:txBody>
          <a:bodyPr/>
          <a:lstStyle>
            <a:lvl1pPr>
              <a:defRPr/>
            </a:lvl1pPr>
          </a:lstStyle>
          <a:p>
            <a:pPr>
              <a:defRPr/>
            </a:pPr>
            <a:fld id="{53682940-6657-416D-A90A-2D48D9C4347A}" type="slidenum">
              <a:rPr lang="en-US" altLang="en-US"/>
              <a:pPr>
                <a:defRPr/>
              </a:pPr>
              <a:t>‹#›</a:t>
            </a:fld>
            <a:endParaRPr lang="en-US" altLang="en-US"/>
          </a:p>
        </p:txBody>
      </p:sp>
    </p:spTree>
    <p:extLst>
      <p:ext uri="{BB962C8B-B14F-4D97-AF65-F5344CB8AC3E}">
        <p14:creationId xmlns:p14="http://schemas.microsoft.com/office/powerpoint/2010/main" val="3651813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image" Target="../media/image1.png"/><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image" Target="../media/image2.jpe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image" Target="../media/image1.png"/><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image" Target="../media/image2.jpe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image" Target="../media/image1.png"/><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5" Type="http://schemas.openxmlformats.org/officeDocument/2006/relationships/image" Target="../media/image9.jpeg"/><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image" Target="../media/image2.jpe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1.xml"/><Relationship Id="rId13" Type="http://schemas.openxmlformats.org/officeDocument/2006/relationships/slideLayout" Target="../slideLayouts/slideLayout146.xml"/><Relationship Id="rId3" Type="http://schemas.openxmlformats.org/officeDocument/2006/relationships/slideLayout" Target="../slideLayouts/slideLayout136.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17" Type="http://schemas.openxmlformats.org/officeDocument/2006/relationships/image" Target="../media/image11.jpeg"/><Relationship Id="rId2" Type="http://schemas.openxmlformats.org/officeDocument/2006/relationships/slideLayout" Target="../slideLayouts/slideLayout135.xml"/><Relationship Id="rId16" Type="http://schemas.openxmlformats.org/officeDocument/2006/relationships/image" Target="../media/image10.jpeg"/><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5" Type="http://schemas.openxmlformats.org/officeDocument/2006/relationships/slideLayout" Target="../slideLayouts/slideLayout138.xml"/><Relationship Id="rId15" Type="http://schemas.openxmlformats.org/officeDocument/2006/relationships/theme" Target="../theme/theme13.xml"/><Relationship Id="rId10" Type="http://schemas.openxmlformats.org/officeDocument/2006/relationships/slideLayout" Target="../slideLayouts/slideLayout143.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5.xml"/><Relationship Id="rId13" Type="http://schemas.openxmlformats.org/officeDocument/2006/relationships/image" Target="../media/image1.png"/><Relationship Id="rId3" Type="http://schemas.openxmlformats.org/officeDocument/2006/relationships/slideLayout" Target="../slideLayouts/slideLayout150.xml"/><Relationship Id="rId7" Type="http://schemas.openxmlformats.org/officeDocument/2006/relationships/slideLayout" Target="../slideLayouts/slideLayout154.xml"/><Relationship Id="rId12" Type="http://schemas.openxmlformats.org/officeDocument/2006/relationships/theme" Target="../theme/theme14.xml"/><Relationship Id="rId2" Type="http://schemas.openxmlformats.org/officeDocument/2006/relationships/slideLayout" Target="../slideLayouts/slideLayout149.x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slideLayout" Target="../slideLayouts/slideLayout158.xml"/><Relationship Id="rId5" Type="http://schemas.openxmlformats.org/officeDocument/2006/relationships/slideLayout" Target="../slideLayouts/slideLayout152.xml"/><Relationship Id="rId10" Type="http://schemas.openxmlformats.org/officeDocument/2006/relationships/slideLayout" Target="../slideLayouts/slideLayout157.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14" Type="http://schemas.openxmlformats.org/officeDocument/2006/relationships/image" Target="../media/image2.jpe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image" Target="../media/image17.jpeg"/><Relationship Id="rId3" Type="http://schemas.openxmlformats.org/officeDocument/2006/relationships/slideLayout" Target="../slideLayouts/slideLayout161.xml"/><Relationship Id="rId7" Type="http://schemas.openxmlformats.org/officeDocument/2006/relationships/slideLayout" Target="../slideLayouts/slideLayout165.xml"/><Relationship Id="rId12" Type="http://schemas.openxmlformats.org/officeDocument/2006/relationships/theme" Target="../theme/theme15.xml"/><Relationship Id="rId2" Type="http://schemas.openxmlformats.org/officeDocument/2006/relationships/slideLayout" Target="../slideLayouts/slideLayout160.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5" Type="http://schemas.openxmlformats.org/officeDocument/2006/relationships/slideLayout" Target="../slideLayouts/slideLayout163.xml"/><Relationship Id="rId10" Type="http://schemas.openxmlformats.org/officeDocument/2006/relationships/slideLayout" Target="../slideLayouts/slideLayout168.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image" Target="../media/image18.jpe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image" Target="../media/image17.jpeg"/><Relationship Id="rId3" Type="http://schemas.openxmlformats.org/officeDocument/2006/relationships/slideLayout" Target="../slideLayouts/slideLayout172.xml"/><Relationship Id="rId7" Type="http://schemas.openxmlformats.org/officeDocument/2006/relationships/slideLayout" Target="../slideLayouts/slideLayout176.xml"/><Relationship Id="rId12" Type="http://schemas.openxmlformats.org/officeDocument/2006/relationships/theme" Target="../theme/theme16.xml"/><Relationship Id="rId2" Type="http://schemas.openxmlformats.org/officeDocument/2006/relationships/slideLayout" Target="../slideLayouts/slideLayout171.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5" Type="http://schemas.openxmlformats.org/officeDocument/2006/relationships/slideLayout" Target="../slideLayouts/slideLayout174.xml"/><Relationship Id="rId10" Type="http://schemas.openxmlformats.org/officeDocument/2006/relationships/slideLayout" Target="../slideLayouts/slideLayout179.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image" Target="../media/image18.jpe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image" Target="../media/image17.jpeg"/><Relationship Id="rId3" Type="http://schemas.openxmlformats.org/officeDocument/2006/relationships/slideLayout" Target="../slideLayouts/slideLayout183.xml"/><Relationship Id="rId7" Type="http://schemas.openxmlformats.org/officeDocument/2006/relationships/slideLayout" Target="../slideLayouts/slideLayout187.xml"/><Relationship Id="rId12" Type="http://schemas.openxmlformats.org/officeDocument/2006/relationships/theme" Target="../theme/theme17.xml"/><Relationship Id="rId2" Type="http://schemas.openxmlformats.org/officeDocument/2006/relationships/slideLayout" Target="../slideLayouts/slideLayout182.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5" Type="http://schemas.openxmlformats.org/officeDocument/2006/relationships/slideLayout" Target="../slideLayouts/slideLayout185.xml"/><Relationship Id="rId10" Type="http://schemas.openxmlformats.org/officeDocument/2006/relationships/slideLayout" Target="../slideLayouts/slideLayout190.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image" Target="../media/image18.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3.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5.pn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3.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image" Target="../media/image5.png"/><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4.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theme" Target="../theme/theme5.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6" Type="http://schemas.openxmlformats.org/officeDocument/2006/relationships/image" Target="../media/image5.png"/><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image" Target="../media/image4.png"/><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image" Target="../media/image1.png"/><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image" Target="../media/image2.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image" Target="../media/image1.png"/><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6" Type="http://schemas.openxmlformats.org/officeDocument/2006/relationships/image" Target="../media/image7.jpeg"/><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image" Target="../media/image6.jpeg"/><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image" Target="../media/image2.jpe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image" Target="../media/image1.png"/><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17" Type="http://schemas.openxmlformats.org/officeDocument/2006/relationships/image" Target="../media/image5.png"/><Relationship Id="rId2" Type="http://schemas.openxmlformats.org/officeDocument/2006/relationships/slideLayout" Target="../slideLayouts/slideLayout80.xml"/><Relationship Id="rId16" Type="http://schemas.openxmlformats.org/officeDocument/2006/relationships/image" Target="../media/image4.png"/><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image" Target="../media/image3.png"/><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image" Target="../media/image2.jpe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image" Target="../media/image1.png"/><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5" Type="http://schemas.openxmlformats.org/officeDocument/2006/relationships/image" Target="../media/image8.jpeg"/><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457200" y="274638"/>
            <a:ext cx="8220075"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en-US"/>
              <a:t>Click to edit the title text format</a:t>
            </a:r>
          </a:p>
        </p:txBody>
      </p:sp>
      <p:sp>
        <p:nvSpPr>
          <p:cNvPr id="1027" name="Rectangle 2"/>
          <p:cNvSpPr>
            <a:spLocks noGrp="1" noChangeArrowheads="1"/>
          </p:cNvSpPr>
          <p:nvPr>
            <p:ph type="body" idx="1"/>
          </p:nvPr>
        </p:nvSpPr>
        <p:spPr bwMode="auto">
          <a:xfrm>
            <a:off x="457200" y="1600200"/>
            <a:ext cx="8220075" cy="451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
        <p:nvSpPr>
          <p:cNvPr id="2" name="Rectangle 3"/>
          <p:cNvSpPr>
            <a:spLocks noGrp="1" noChangeArrowheads="1"/>
          </p:cNvSpPr>
          <p:nvPr>
            <p:ph type="dt"/>
          </p:nvPr>
        </p:nvSpPr>
        <p:spPr bwMode="auto">
          <a:xfrm>
            <a:off x="457200" y="6353175"/>
            <a:ext cx="2124075"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eaLnBrk="1" hangingPunct="1">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n-ea"/>
                <a:cs typeface="Arial" panose="020B0604020202020204" pitchFamily="34" charset="0"/>
              </a:defRPr>
            </a:lvl1pPr>
          </a:lstStyle>
          <a:p>
            <a:pPr>
              <a:defRPr/>
            </a:pPr>
            <a:endParaRPr lang="en-US" altLang="en-US"/>
          </a:p>
        </p:txBody>
      </p:sp>
      <p:sp>
        <p:nvSpPr>
          <p:cNvPr id="1029" name="Text Box 4"/>
          <p:cNvSpPr txBox="1">
            <a:spLocks noChangeArrowheads="1"/>
          </p:cNvSpPr>
          <p:nvPr/>
        </p:nvSpPr>
        <p:spPr bwMode="auto">
          <a:xfrm>
            <a:off x="3124200" y="6354763"/>
            <a:ext cx="2895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cs typeface="Arial" panose="020B0604020202020204" pitchFamily="34" charset="0"/>
            </a:endParaRPr>
          </a:p>
        </p:txBody>
      </p:sp>
      <p:sp>
        <p:nvSpPr>
          <p:cNvPr id="3" name="Rectangle 5"/>
          <p:cNvSpPr>
            <a:spLocks noGrp="1" noChangeArrowheads="1"/>
          </p:cNvSpPr>
          <p:nvPr>
            <p:ph type="sldNum"/>
          </p:nvPr>
        </p:nvSpPr>
        <p:spPr bwMode="auto">
          <a:xfrm>
            <a:off x="6553200" y="6353175"/>
            <a:ext cx="2124075"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eaLnBrk="1" hangingPunct="1">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ea typeface="ＭＳ Ｐゴシック" charset="-128"/>
                <a:cs typeface="Arial" panose="020B0604020202020204" pitchFamily="34" charset="0"/>
              </a:defRPr>
            </a:lvl1pPr>
          </a:lstStyle>
          <a:p>
            <a:pPr>
              <a:defRPr/>
            </a:pPr>
            <a:fld id="{B9D5E02F-1B3F-4C10-9041-94006D997F9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6202" r:id="rId1"/>
    <p:sldLayoutId id="2147486203" r:id="rId2"/>
    <p:sldLayoutId id="2147486204" r:id="rId3"/>
    <p:sldLayoutId id="2147486205" r:id="rId4"/>
    <p:sldLayoutId id="2147486206" r:id="rId5"/>
    <p:sldLayoutId id="2147486207" r:id="rId6"/>
    <p:sldLayoutId id="2147486208" r:id="rId7"/>
    <p:sldLayoutId id="2147486209" r:id="rId8"/>
    <p:sldLayoutId id="2147486210" r:id="rId9"/>
    <p:sldLayoutId id="2147486211" r:id="rId10"/>
    <p:sldLayoutId id="2147486212" r:id="rId11"/>
  </p:sldLayoutIdLst>
  <p:txStyles>
    <p:titleStyle>
      <a:lvl1pPr algn="ctr" defTabSz="457200" rtl="0" eaLnBrk="0" fontAlgn="base" hangingPunct="0">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S PGothic" panose="020B0600070205080204" pitchFamily="34" charset="-128"/>
          <a:cs typeface="ＭＳ Ｐゴシック" charset="0"/>
        </a:defRPr>
      </a:lvl1pPr>
      <a:lvl2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Calibri" panose="020F0502020204030204" pitchFamily="34" charset="0"/>
          <a:ea typeface="MS PGothic" panose="020B0600070205080204" pitchFamily="34" charset="-128"/>
          <a:cs typeface="ＭＳ Ｐゴシック" charset="0"/>
        </a:defRPr>
      </a:lvl2pPr>
      <a:lvl3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Calibri" panose="020F0502020204030204" pitchFamily="34" charset="0"/>
          <a:ea typeface="MS PGothic" panose="020B0600070205080204" pitchFamily="34" charset="-128"/>
          <a:cs typeface="ＭＳ Ｐゴシック" charset="0"/>
        </a:defRPr>
      </a:lvl3pPr>
      <a:lvl4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Calibri" panose="020F0502020204030204" pitchFamily="34" charset="0"/>
          <a:ea typeface="MS PGothic" panose="020B0600070205080204" pitchFamily="34" charset="-128"/>
          <a:cs typeface="ＭＳ Ｐゴシック" charset="0"/>
        </a:defRPr>
      </a:lvl4pPr>
      <a:lvl5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Calibri" panose="020F0502020204030204" pitchFamily="34" charset="0"/>
          <a:ea typeface="MS PGothic" panose="020B0600070205080204" pitchFamily="34" charset="-128"/>
          <a:cs typeface="ＭＳ Ｐゴシック" charset="0"/>
        </a:defRPr>
      </a:lvl5pPr>
      <a:lvl6pPr marL="2514600" indent="-228600"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Calibri" panose="020F0502020204030204" pitchFamily="34" charset="0"/>
        </a:defRPr>
      </a:lvl6pPr>
      <a:lvl7pPr marL="2971800" indent="-228600"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Calibri" panose="020F0502020204030204" pitchFamily="34" charset="0"/>
        </a:defRPr>
      </a:lvl7pPr>
      <a:lvl8pPr marL="3429000" indent="-228600"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Calibri" panose="020F0502020204030204" pitchFamily="34" charset="0"/>
        </a:defRPr>
      </a:lvl8pPr>
      <a:lvl9pPr marL="3886200" indent="-228600"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Calibri" panose="020F0502020204030204" pitchFamily="34" charset="0"/>
        </a:defRPr>
      </a:lvl9pPr>
    </p:titleStyle>
    <p:bodyStyle>
      <a:lvl1pPr marL="342900" indent="-342900" algn="l" defTabSz="457200" rtl="0" eaLnBrk="0" fontAlgn="base" hangingPunct="0">
        <a:spcBef>
          <a:spcPts val="800"/>
        </a:spcBef>
        <a:spcAft>
          <a:spcPct val="0"/>
        </a:spcAft>
        <a:buClr>
          <a:srgbClr val="000000"/>
        </a:buClr>
        <a:buSzPct val="100000"/>
        <a:buFont typeface="Times New Roman" panose="02020603050405020304" pitchFamily="18" charset="0"/>
        <a:defRPr sz="3200" kern="1200">
          <a:solidFill>
            <a:srgbClr val="000000"/>
          </a:solidFill>
          <a:latin typeface="+mn-lt"/>
          <a:ea typeface="MS PGothic" panose="020B0600070205080204" pitchFamily="34" charset="-128"/>
          <a:cs typeface="ＭＳ Ｐゴシック" charset="0"/>
        </a:defRPr>
      </a:lvl1pPr>
      <a:lvl2pPr marL="742950" indent="-285750" algn="l" defTabSz="457200" rtl="0" eaLnBrk="0" fontAlgn="base" hangingPunct="0">
        <a:spcBef>
          <a:spcPts val="700"/>
        </a:spcBef>
        <a:spcAft>
          <a:spcPct val="0"/>
        </a:spcAft>
        <a:buClr>
          <a:srgbClr val="000000"/>
        </a:buClr>
        <a:buSzPct val="100000"/>
        <a:buFont typeface="Times New Roman" panose="02020603050405020304" pitchFamily="18" charset="0"/>
        <a:defRPr sz="2800" kern="1200">
          <a:solidFill>
            <a:srgbClr val="000000"/>
          </a:solidFill>
          <a:latin typeface="+mn-lt"/>
          <a:ea typeface="MS PGothic" panose="020B0600070205080204" pitchFamily="34" charset="-128"/>
          <a:cs typeface="+mn-cs"/>
        </a:defRPr>
      </a:lvl2pPr>
      <a:lvl3pPr marL="1143000" indent="-228600" algn="l" defTabSz="457200"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MS PGothic" panose="020B0600070205080204" pitchFamily="34" charset="-128"/>
          <a:cs typeface="+mn-cs"/>
        </a:defRPr>
      </a:lvl3pPr>
      <a:lvl4pPr marL="1600200" indent="-228600" algn="l" defTabSz="457200"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S PGothic" panose="020B0600070205080204" pitchFamily="34" charset="-128"/>
          <a:cs typeface="+mn-cs"/>
        </a:defRPr>
      </a:lvl4pPr>
      <a:lvl5pPr marL="2057400" indent="-228600" algn="l" defTabSz="457200"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S PGothic" panose="020B060007020508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pic>
        <p:nvPicPr>
          <p:cNvPr id="11266" name="Picture 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7200" y="457200"/>
            <a:ext cx="8229600" cy="138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Rectangle 2"/>
          <p:cNvSpPr>
            <a:spLocks noChangeArrowheads="1"/>
          </p:cNvSpPr>
          <p:nvPr/>
        </p:nvSpPr>
        <p:spPr bwMode="auto">
          <a:xfrm>
            <a:off x="320675" y="320675"/>
            <a:ext cx="8502650" cy="6216650"/>
          </a:xfrm>
          <a:prstGeom prst="rect">
            <a:avLst/>
          </a:prstGeom>
          <a:noFill/>
          <a:ln w="12600">
            <a:solidFill>
              <a:srgbClr val="A6A6A6"/>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Clr>
                <a:srgbClr val="000000"/>
              </a:buClr>
              <a:buSzPct val="100000"/>
              <a:buFont typeface="Times New Roman" panose="02020603050405020304" pitchFamily="18" charset="0"/>
              <a:buNone/>
            </a:pPr>
            <a:endParaRPr lang="en-US" altLang="en-US">
              <a:cs typeface="Arial" panose="020B0604020202020204" pitchFamily="34" charset="0"/>
            </a:endParaRPr>
          </a:p>
        </p:txBody>
      </p:sp>
      <p:sp>
        <p:nvSpPr>
          <p:cNvPr id="11268" name="Rectangle 3"/>
          <p:cNvSpPr>
            <a:spLocks noChangeArrowheads="1"/>
          </p:cNvSpPr>
          <p:nvPr/>
        </p:nvSpPr>
        <p:spPr bwMode="auto">
          <a:xfrm>
            <a:off x="457200" y="1841500"/>
            <a:ext cx="8229600" cy="119063"/>
          </a:xfrm>
          <a:prstGeom prst="rect">
            <a:avLst/>
          </a:prstGeom>
          <a:solidFill>
            <a:srgbClr val="9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cs typeface="Arial" panose="020B0604020202020204" pitchFamily="34" charset="0"/>
            </a:endParaRPr>
          </a:p>
        </p:txBody>
      </p:sp>
      <p:sp>
        <p:nvSpPr>
          <p:cNvPr id="11269" name="Line 4"/>
          <p:cNvSpPr>
            <a:spLocks noChangeShapeType="1"/>
          </p:cNvSpPr>
          <p:nvPr/>
        </p:nvSpPr>
        <p:spPr bwMode="auto">
          <a:xfrm flipH="1">
            <a:off x="4562475" y="2797175"/>
            <a:ext cx="20638" cy="3375025"/>
          </a:xfrm>
          <a:prstGeom prst="line">
            <a:avLst/>
          </a:prstGeom>
          <a:noFill/>
          <a:ln w="12600">
            <a:solidFill>
              <a:srgbClr val="A6A6A6"/>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1270" name="Rectangle 5"/>
          <p:cNvSpPr>
            <a:spLocks noGrp="1" noChangeArrowheads="1"/>
          </p:cNvSpPr>
          <p:nvPr>
            <p:ph type="title"/>
          </p:nvPr>
        </p:nvSpPr>
        <p:spPr bwMode="auto">
          <a:xfrm>
            <a:off x="658813" y="393700"/>
            <a:ext cx="7815262" cy="137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0000" bIns="0" numCol="1" anchor="b" anchorCtr="0" compatLnSpc="1">
            <a:prstTxWarp prst="textNoShape">
              <a:avLst/>
            </a:prstTxWarp>
          </a:bodyPr>
          <a:lstStyle/>
          <a:p>
            <a:pPr lvl="0"/>
            <a:r>
              <a:rPr lang="en-GB" altLang="en-US"/>
              <a:t>Click to edit the title text format</a:t>
            </a:r>
          </a:p>
        </p:txBody>
      </p:sp>
      <p:sp>
        <p:nvSpPr>
          <p:cNvPr id="11271" name="Rectangle 6"/>
          <p:cNvSpPr>
            <a:spLocks noGrp="1" noChangeArrowheads="1"/>
          </p:cNvSpPr>
          <p:nvPr>
            <p:ph type="body" idx="1"/>
          </p:nvPr>
        </p:nvSpPr>
        <p:spPr bwMode="auto">
          <a:xfrm>
            <a:off x="2286000" y="2286000"/>
            <a:ext cx="6188075" cy="383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
        <p:nvSpPr>
          <p:cNvPr id="2" name="Rectangle 7"/>
          <p:cNvSpPr>
            <a:spLocks noGrp="1" noChangeArrowheads="1"/>
          </p:cNvSpPr>
          <p:nvPr>
            <p:ph type="dt"/>
          </p:nvPr>
        </p:nvSpPr>
        <p:spPr bwMode="auto">
          <a:xfrm>
            <a:off x="6689725" y="6492875"/>
            <a:ext cx="2124075"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91440" rIns="90000" bIns="91440" numCol="1" anchor="ctr" anchorCtr="0" compatLnSpc="1">
            <a:prstTxWarp prst="textNoShape">
              <a:avLst/>
            </a:prstTxWarp>
          </a:bodyPr>
          <a:lstStyle>
            <a:lvl1pPr algn="r" eaLnBrk="1" hangingPunct="1">
              <a:buClrTx/>
              <a:buSzPct val="100000"/>
              <a:buFontTx/>
              <a:buNone/>
              <a:tabLst>
                <a:tab pos="723900" algn="l"/>
                <a:tab pos="1447800" algn="l"/>
              </a:tabLst>
              <a:defRPr sz="1100" b="1">
                <a:solidFill>
                  <a:srgbClr val="A6A6A6"/>
                </a:solidFill>
                <a:latin typeface="Calibri" panose="020F0502020204030204" pitchFamily="34" charset="0"/>
                <a:ea typeface="+mn-ea"/>
                <a:cs typeface="Segoe UI" panose="020B0502040204020203" pitchFamily="34" charset="0"/>
              </a:defRPr>
            </a:lvl1pPr>
          </a:lstStyle>
          <a:p>
            <a:pPr>
              <a:defRPr/>
            </a:pPr>
            <a:endParaRPr lang="en-US" altLang="en-US"/>
          </a:p>
        </p:txBody>
      </p:sp>
      <p:sp>
        <p:nvSpPr>
          <p:cNvPr id="11273" name="Text Box 8"/>
          <p:cNvSpPr txBox="1">
            <a:spLocks noChangeArrowheads="1"/>
          </p:cNvSpPr>
          <p:nvPr/>
        </p:nvSpPr>
        <p:spPr bwMode="auto">
          <a:xfrm>
            <a:off x="317500" y="6492875"/>
            <a:ext cx="34163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cs typeface="Arial" panose="020B0604020202020204" pitchFamily="34" charset="0"/>
            </a:endParaRPr>
          </a:p>
        </p:txBody>
      </p:sp>
      <p:sp>
        <p:nvSpPr>
          <p:cNvPr id="3" name="Rectangle 9"/>
          <p:cNvSpPr>
            <a:spLocks noGrp="1" noChangeArrowheads="1"/>
          </p:cNvSpPr>
          <p:nvPr>
            <p:ph type="sldNum"/>
          </p:nvPr>
        </p:nvSpPr>
        <p:spPr bwMode="auto">
          <a:xfrm>
            <a:off x="379413" y="6054725"/>
            <a:ext cx="523875" cy="554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91440" rIns="90000" bIns="91440" numCol="1" anchor="ctr" anchorCtr="0" compatLnSpc="1">
            <a:prstTxWarp prst="textNoShape">
              <a:avLst/>
            </a:prstTxWarp>
          </a:bodyPr>
          <a:lstStyle>
            <a:lvl1pPr eaLnBrk="1" hangingPunct="1">
              <a:buSzPct val="100000"/>
              <a:defRPr sz="2400">
                <a:solidFill>
                  <a:srgbClr val="990000"/>
                </a:solidFill>
                <a:latin typeface="Calibri" panose="020F0502020204030204" pitchFamily="34" charset="0"/>
                <a:ea typeface="ＭＳ Ｐゴシック" charset="-128"/>
              </a:defRPr>
            </a:lvl1pPr>
          </a:lstStyle>
          <a:p>
            <a:pPr>
              <a:defRPr/>
            </a:pPr>
            <a:fld id="{BB01A758-6CED-4335-A2EA-D00CE5D2159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6312" r:id="rId1"/>
    <p:sldLayoutId id="2147486313" r:id="rId2"/>
    <p:sldLayoutId id="2147486314" r:id="rId3"/>
    <p:sldLayoutId id="2147486315" r:id="rId4"/>
    <p:sldLayoutId id="2147486316" r:id="rId5"/>
    <p:sldLayoutId id="2147486317" r:id="rId6"/>
    <p:sldLayoutId id="2147486318" r:id="rId7"/>
    <p:sldLayoutId id="2147486319" r:id="rId8"/>
    <p:sldLayoutId id="2147486320" r:id="rId9"/>
    <p:sldLayoutId id="2147486321" r:id="rId10"/>
    <p:sldLayoutId id="2147486322" r:id="rId11"/>
  </p:sldLayoutIdLst>
  <p:txStyles>
    <p:titleStyle>
      <a:lvl1pPr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kern="1200">
          <a:solidFill>
            <a:srgbClr val="FFFFFF"/>
          </a:solidFill>
          <a:latin typeface="+mj-lt"/>
          <a:ea typeface="MS PGothic" panose="020B0600070205080204" pitchFamily="34" charset="-128"/>
          <a:cs typeface="ＭＳ Ｐゴシック" charset="0"/>
        </a:defRPr>
      </a:lvl1pPr>
      <a:lvl2pPr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ea typeface="MS PGothic" panose="020B0600070205080204" pitchFamily="34" charset="-128"/>
          <a:cs typeface="ＭＳ Ｐゴシック" charset="0"/>
        </a:defRPr>
      </a:lvl2pPr>
      <a:lvl3pPr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ea typeface="MS PGothic" panose="020B0600070205080204" pitchFamily="34" charset="-128"/>
          <a:cs typeface="ＭＳ Ｐゴシック" charset="0"/>
        </a:defRPr>
      </a:lvl3pPr>
      <a:lvl4pPr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ea typeface="MS PGothic" panose="020B0600070205080204" pitchFamily="34" charset="-128"/>
          <a:cs typeface="ＭＳ Ｐゴシック" charset="0"/>
        </a:defRPr>
      </a:lvl4pPr>
      <a:lvl5pPr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ea typeface="MS PGothic" panose="020B0600070205080204" pitchFamily="34" charset="-128"/>
          <a:cs typeface="ＭＳ Ｐゴシック" charset="0"/>
        </a:defRPr>
      </a:lvl5pPr>
      <a:lvl6pPr marL="2514600" indent="-228600"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defRPr>
      </a:lvl6pPr>
      <a:lvl7pPr marL="2971800" indent="-228600"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defRPr>
      </a:lvl7pPr>
      <a:lvl8pPr marL="3429000" indent="-228600"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defRPr>
      </a:lvl8pPr>
      <a:lvl9pPr marL="3886200" indent="-228600"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defRPr>
      </a:lvl9pPr>
    </p:titleStyle>
    <p:bodyStyle>
      <a:lvl1pPr marL="342900" indent="-342900" algn="l" defTabSz="457200" rtl="0" eaLnBrk="0" fontAlgn="base" hangingPunct="0">
        <a:spcBef>
          <a:spcPts val="1800"/>
        </a:spcBef>
        <a:spcAft>
          <a:spcPct val="0"/>
        </a:spcAft>
        <a:buClr>
          <a:srgbClr val="000000"/>
        </a:buClr>
        <a:buSzPct val="100000"/>
        <a:buFont typeface="Times New Roman" panose="02020603050405020304" pitchFamily="18" charset="0"/>
        <a:defRPr sz="2000" kern="1200">
          <a:solidFill>
            <a:srgbClr val="262626"/>
          </a:solidFill>
          <a:latin typeface="+mn-lt"/>
          <a:ea typeface="MS PGothic" panose="020B0600070205080204" pitchFamily="34" charset="-128"/>
          <a:cs typeface="ＭＳ Ｐゴシック" charset="0"/>
        </a:defRPr>
      </a:lvl1pPr>
      <a:lvl2pPr marL="742950" indent="-285750" algn="l" defTabSz="457200" rtl="0" eaLnBrk="0" fontAlgn="base" hangingPunct="0">
        <a:spcBef>
          <a:spcPts val="600"/>
        </a:spcBef>
        <a:spcAft>
          <a:spcPct val="0"/>
        </a:spcAft>
        <a:buClr>
          <a:srgbClr val="000000"/>
        </a:buClr>
        <a:buSzPct val="100000"/>
        <a:buFont typeface="Times New Roman" panose="02020603050405020304" pitchFamily="18" charset="0"/>
        <a:defRPr kern="1200">
          <a:solidFill>
            <a:srgbClr val="262626"/>
          </a:solidFill>
          <a:latin typeface="+mn-lt"/>
          <a:ea typeface="MS PGothic" panose="020B0600070205080204" pitchFamily="34" charset="-128"/>
          <a:cs typeface="+mn-cs"/>
        </a:defRPr>
      </a:lvl2pPr>
      <a:lvl3pPr marL="1143000" indent="-228600" algn="l" defTabSz="457200" rtl="0" eaLnBrk="0" fontAlgn="base" hangingPunct="0">
        <a:spcBef>
          <a:spcPts val="600"/>
        </a:spcBef>
        <a:spcAft>
          <a:spcPct val="0"/>
        </a:spcAft>
        <a:buClr>
          <a:srgbClr val="000000"/>
        </a:buClr>
        <a:buSzPct val="100000"/>
        <a:buFont typeface="Times New Roman" panose="02020603050405020304" pitchFamily="18" charset="0"/>
        <a:defRPr kern="1200">
          <a:solidFill>
            <a:srgbClr val="262626"/>
          </a:solidFill>
          <a:latin typeface="+mn-lt"/>
          <a:ea typeface="MS PGothic" panose="020B0600070205080204" pitchFamily="34" charset="-128"/>
          <a:cs typeface="+mn-cs"/>
        </a:defRPr>
      </a:lvl3pPr>
      <a:lvl4pPr marL="1600200" indent="-228600" algn="l" defTabSz="457200" rtl="0" eaLnBrk="0" fontAlgn="base" hangingPunct="0">
        <a:spcBef>
          <a:spcPts val="600"/>
        </a:spcBef>
        <a:spcAft>
          <a:spcPct val="0"/>
        </a:spcAft>
        <a:buClr>
          <a:srgbClr val="000000"/>
        </a:buClr>
        <a:buSzPct val="100000"/>
        <a:buFont typeface="Times New Roman" panose="02020603050405020304" pitchFamily="18" charset="0"/>
        <a:defRPr kern="1200">
          <a:solidFill>
            <a:srgbClr val="262626"/>
          </a:solidFill>
          <a:latin typeface="+mn-lt"/>
          <a:ea typeface="MS PGothic" panose="020B0600070205080204" pitchFamily="34" charset="-128"/>
          <a:cs typeface="+mn-cs"/>
        </a:defRPr>
      </a:lvl4pPr>
      <a:lvl5pPr marL="2057400" indent="-228600" algn="l" defTabSz="457200" rtl="0" eaLnBrk="0" fontAlgn="base" hangingPunct="0">
        <a:spcBef>
          <a:spcPts val="600"/>
        </a:spcBef>
        <a:spcAft>
          <a:spcPct val="0"/>
        </a:spcAft>
        <a:buClr>
          <a:srgbClr val="000000"/>
        </a:buClr>
        <a:buSzPct val="100000"/>
        <a:buFont typeface="Times New Roman" panose="02020603050405020304" pitchFamily="18" charset="0"/>
        <a:defRPr kern="1200">
          <a:solidFill>
            <a:srgbClr val="262626"/>
          </a:solidFill>
          <a:latin typeface="+mn-lt"/>
          <a:ea typeface="MS PGothic" panose="020B060007020508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pic>
        <p:nvPicPr>
          <p:cNvPr id="12290" name="Picture 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7200" y="457200"/>
            <a:ext cx="8229600" cy="138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2"/>
          <p:cNvSpPr>
            <a:spLocks noChangeArrowheads="1"/>
          </p:cNvSpPr>
          <p:nvPr/>
        </p:nvSpPr>
        <p:spPr bwMode="auto">
          <a:xfrm>
            <a:off x="320675" y="320675"/>
            <a:ext cx="8502650" cy="6216650"/>
          </a:xfrm>
          <a:prstGeom prst="rect">
            <a:avLst/>
          </a:prstGeom>
          <a:noFill/>
          <a:ln w="12600">
            <a:solidFill>
              <a:srgbClr val="A6A6A6"/>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Clr>
                <a:srgbClr val="000000"/>
              </a:buClr>
              <a:buSzPct val="100000"/>
              <a:buFont typeface="Times New Roman" panose="02020603050405020304" pitchFamily="18" charset="0"/>
              <a:buNone/>
            </a:pPr>
            <a:endParaRPr lang="en-US" altLang="en-US">
              <a:cs typeface="Arial" panose="020B0604020202020204" pitchFamily="34" charset="0"/>
            </a:endParaRPr>
          </a:p>
        </p:txBody>
      </p:sp>
      <p:sp>
        <p:nvSpPr>
          <p:cNvPr id="12292" name="Rectangle 3"/>
          <p:cNvSpPr>
            <a:spLocks noChangeArrowheads="1"/>
          </p:cNvSpPr>
          <p:nvPr/>
        </p:nvSpPr>
        <p:spPr bwMode="auto">
          <a:xfrm>
            <a:off x="457200" y="1841500"/>
            <a:ext cx="8229600" cy="119063"/>
          </a:xfrm>
          <a:prstGeom prst="rect">
            <a:avLst/>
          </a:prstGeom>
          <a:solidFill>
            <a:srgbClr val="9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cs typeface="Arial" panose="020B0604020202020204" pitchFamily="34" charset="0"/>
            </a:endParaRPr>
          </a:p>
        </p:txBody>
      </p:sp>
      <p:sp>
        <p:nvSpPr>
          <p:cNvPr id="12293" name="Rectangle 4"/>
          <p:cNvSpPr>
            <a:spLocks noChangeArrowheads="1"/>
          </p:cNvSpPr>
          <p:nvPr/>
        </p:nvSpPr>
        <p:spPr bwMode="auto">
          <a:xfrm>
            <a:off x="355600" y="566738"/>
            <a:ext cx="8396288" cy="259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cs typeface="Arial" panose="020B0604020202020204" pitchFamily="34" charset="0"/>
            </a:endParaRPr>
          </a:p>
        </p:txBody>
      </p:sp>
      <p:sp>
        <p:nvSpPr>
          <p:cNvPr id="12294" name="Rectangle 5"/>
          <p:cNvSpPr>
            <a:spLocks noChangeArrowheads="1"/>
          </p:cNvSpPr>
          <p:nvPr/>
        </p:nvSpPr>
        <p:spPr bwMode="auto">
          <a:xfrm>
            <a:off x="320675" y="320675"/>
            <a:ext cx="8502650" cy="6216650"/>
          </a:xfrm>
          <a:prstGeom prst="rect">
            <a:avLst/>
          </a:prstGeom>
          <a:noFill/>
          <a:ln w="12600">
            <a:solidFill>
              <a:srgbClr val="A6A6A6"/>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Clr>
                <a:srgbClr val="000000"/>
              </a:buClr>
              <a:buSzPct val="100000"/>
              <a:buFont typeface="Times New Roman" panose="02020603050405020304" pitchFamily="18" charset="0"/>
              <a:buNone/>
            </a:pPr>
            <a:endParaRPr lang="en-US" altLang="en-US">
              <a:cs typeface="Arial" panose="020B0604020202020204" pitchFamily="34" charset="0"/>
            </a:endParaRPr>
          </a:p>
        </p:txBody>
      </p:sp>
      <p:sp>
        <p:nvSpPr>
          <p:cNvPr id="12295" name="Rectangle 6"/>
          <p:cNvSpPr>
            <a:spLocks noChangeArrowheads="1"/>
          </p:cNvSpPr>
          <p:nvPr/>
        </p:nvSpPr>
        <p:spPr bwMode="auto">
          <a:xfrm>
            <a:off x="457200" y="457200"/>
            <a:ext cx="8229600" cy="119063"/>
          </a:xfrm>
          <a:prstGeom prst="rect">
            <a:avLst/>
          </a:prstGeom>
          <a:solidFill>
            <a:srgbClr val="9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cs typeface="Arial" panose="020B0604020202020204" pitchFamily="34" charset="0"/>
            </a:endParaRPr>
          </a:p>
        </p:txBody>
      </p:sp>
      <p:sp>
        <p:nvSpPr>
          <p:cNvPr id="12296" name="Rectangle 7"/>
          <p:cNvSpPr>
            <a:spLocks noGrp="1" noChangeArrowheads="1"/>
          </p:cNvSpPr>
          <p:nvPr>
            <p:ph type="title"/>
          </p:nvPr>
        </p:nvSpPr>
        <p:spPr bwMode="auto">
          <a:xfrm>
            <a:off x="658813" y="393700"/>
            <a:ext cx="7815262" cy="137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0000" bIns="0" numCol="1" anchor="b" anchorCtr="0" compatLnSpc="1">
            <a:prstTxWarp prst="textNoShape">
              <a:avLst/>
            </a:prstTxWarp>
          </a:bodyPr>
          <a:lstStyle/>
          <a:p>
            <a:pPr lvl="0"/>
            <a:r>
              <a:rPr lang="en-GB" altLang="en-US"/>
              <a:t>Click to edit the title text format</a:t>
            </a:r>
          </a:p>
        </p:txBody>
      </p:sp>
      <p:sp>
        <p:nvSpPr>
          <p:cNvPr id="12297" name="Rectangle 8"/>
          <p:cNvSpPr>
            <a:spLocks noGrp="1" noChangeArrowheads="1"/>
          </p:cNvSpPr>
          <p:nvPr>
            <p:ph type="body" idx="1"/>
          </p:nvPr>
        </p:nvSpPr>
        <p:spPr bwMode="auto">
          <a:xfrm>
            <a:off x="2286000" y="2286000"/>
            <a:ext cx="6188075" cy="383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
        <p:nvSpPr>
          <p:cNvPr id="2" name="Rectangle 9"/>
          <p:cNvSpPr>
            <a:spLocks noGrp="1" noChangeArrowheads="1"/>
          </p:cNvSpPr>
          <p:nvPr>
            <p:ph type="dt"/>
          </p:nvPr>
        </p:nvSpPr>
        <p:spPr bwMode="auto">
          <a:xfrm>
            <a:off x="6689725" y="6492875"/>
            <a:ext cx="2124075"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91440" rIns="90000" bIns="91440" numCol="1" anchor="ctr" anchorCtr="0" compatLnSpc="1">
            <a:prstTxWarp prst="textNoShape">
              <a:avLst/>
            </a:prstTxWarp>
          </a:bodyPr>
          <a:lstStyle>
            <a:lvl1pPr algn="r" eaLnBrk="1" hangingPunct="1">
              <a:buClrTx/>
              <a:buSzPct val="100000"/>
              <a:buFontTx/>
              <a:buNone/>
              <a:tabLst>
                <a:tab pos="723900" algn="l"/>
                <a:tab pos="1447800" algn="l"/>
              </a:tabLst>
              <a:defRPr sz="1100" b="1">
                <a:solidFill>
                  <a:srgbClr val="A6A6A6"/>
                </a:solidFill>
                <a:latin typeface="Calibri" panose="020F0502020204030204" pitchFamily="34" charset="0"/>
                <a:ea typeface="+mn-ea"/>
                <a:cs typeface="Segoe UI" panose="020B0502040204020203" pitchFamily="34" charset="0"/>
              </a:defRPr>
            </a:lvl1pPr>
          </a:lstStyle>
          <a:p>
            <a:pPr>
              <a:defRPr/>
            </a:pPr>
            <a:endParaRPr lang="en-US" altLang="en-US"/>
          </a:p>
        </p:txBody>
      </p:sp>
      <p:sp>
        <p:nvSpPr>
          <p:cNvPr id="12299" name="Text Box 10"/>
          <p:cNvSpPr txBox="1">
            <a:spLocks noChangeArrowheads="1"/>
          </p:cNvSpPr>
          <p:nvPr/>
        </p:nvSpPr>
        <p:spPr bwMode="auto">
          <a:xfrm>
            <a:off x="317500" y="6492875"/>
            <a:ext cx="34163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cs typeface="Arial" panose="020B0604020202020204" pitchFamily="34" charset="0"/>
            </a:endParaRPr>
          </a:p>
        </p:txBody>
      </p:sp>
      <p:sp>
        <p:nvSpPr>
          <p:cNvPr id="3" name="Rectangle 11"/>
          <p:cNvSpPr>
            <a:spLocks noGrp="1" noChangeArrowheads="1"/>
          </p:cNvSpPr>
          <p:nvPr>
            <p:ph type="sldNum"/>
          </p:nvPr>
        </p:nvSpPr>
        <p:spPr bwMode="auto">
          <a:xfrm>
            <a:off x="379413" y="6054725"/>
            <a:ext cx="523875" cy="554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91440" rIns="90000" bIns="91440" numCol="1" anchor="ctr" anchorCtr="0" compatLnSpc="1">
            <a:prstTxWarp prst="textNoShape">
              <a:avLst/>
            </a:prstTxWarp>
          </a:bodyPr>
          <a:lstStyle>
            <a:lvl1pPr eaLnBrk="1" hangingPunct="1">
              <a:buSzPct val="100000"/>
              <a:defRPr sz="2400">
                <a:solidFill>
                  <a:srgbClr val="990000"/>
                </a:solidFill>
                <a:latin typeface="Calibri" panose="020F0502020204030204" pitchFamily="34" charset="0"/>
                <a:ea typeface="ＭＳ Ｐゴシック" charset="-128"/>
              </a:defRPr>
            </a:lvl1pPr>
          </a:lstStyle>
          <a:p>
            <a:pPr>
              <a:defRPr/>
            </a:pPr>
            <a:fld id="{6E4179F7-D508-40E3-9AE8-88C994B17A2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6323" r:id="rId1"/>
    <p:sldLayoutId id="2147486324" r:id="rId2"/>
    <p:sldLayoutId id="2147486325" r:id="rId3"/>
    <p:sldLayoutId id="2147486326" r:id="rId4"/>
    <p:sldLayoutId id="2147486327" r:id="rId5"/>
    <p:sldLayoutId id="2147486328" r:id="rId6"/>
    <p:sldLayoutId id="2147486329" r:id="rId7"/>
    <p:sldLayoutId id="2147486330" r:id="rId8"/>
    <p:sldLayoutId id="2147486331" r:id="rId9"/>
    <p:sldLayoutId id="2147486332" r:id="rId10"/>
    <p:sldLayoutId id="2147486333" r:id="rId11"/>
  </p:sldLayoutIdLst>
  <p:txStyles>
    <p:titleStyle>
      <a:lvl1pPr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kern="1200">
          <a:solidFill>
            <a:srgbClr val="FFFFFF"/>
          </a:solidFill>
          <a:latin typeface="+mj-lt"/>
          <a:ea typeface="MS PGothic" panose="020B0600070205080204" pitchFamily="34" charset="-128"/>
          <a:cs typeface="ＭＳ Ｐゴシック" charset="0"/>
        </a:defRPr>
      </a:lvl1pPr>
      <a:lvl2pPr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ea typeface="MS PGothic" panose="020B0600070205080204" pitchFamily="34" charset="-128"/>
          <a:cs typeface="ＭＳ Ｐゴシック" charset="0"/>
        </a:defRPr>
      </a:lvl2pPr>
      <a:lvl3pPr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ea typeface="MS PGothic" panose="020B0600070205080204" pitchFamily="34" charset="-128"/>
          <a:cs typeface="ＭＳ Ｐゴシック" charset="0"/>
        </a:defRPr>
      </a:lvl3pPr>
      <a:lvl4pPr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ea typeface="MS PGothic" panose="020B0600070205080204" pitchFamily="34" charset="-128"/>
          <a:cs typeface="ＭＳ Ｐゴシック" charset="0"/>
        </a:defRPr>
      </a:lvl4pPr>
      <a:lvl5pPr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ea typeface="MS PGothic" panose="020B0600070205080204" pitchFamily="34" charset="-128"/>
          <a:cs typeface="ＭＳ Ｐゴシック" charset="0"/>
        </a:defRPr>
      </a:lvl5pPr>
      <a:lvl6pPr marL="2514600" indent="-228600"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defRPr>
      </a:lvl6pPr>
      <a:lvl7pPr marL="2971800" indent="-228600"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defRPr>
      </a:lvl7pPr>
      <a:lvl8pPr marL="3429000" indent="-228600"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defRPr>
      </a:lvl8pPr>
      <a:lvl9pPr marL="3886200" indent="-228600"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defRPr>
      </a:lvl9pPr>
    </p:titleStyle>
    <p:bodyStyle>
      <a:lvl1pPr marL="342900" indent="-342900" algn="l" defTabSz="457200" rtl="0" eaLnBrk="0" fontAlgn="base" hangingPunct="0">
        <a:spcBef>
          <a:spcPts val="1800"/>
        </a:spcBef>
        <a:spcAft>
          <a:spcPct val="0"/>
        </a:spcAft>
        <a:buClr>
          <a:srgbClr val="000000"/>
        </a:buClr>
        <a:buSzPct val="100000"/>
        <a:buFont typeface="Times New Roman" panose="02020603050405020304" pitchFamily="18" charset="0"/>
        <a:defRPr sz="2000" kern="1200">
          <a:solidFill>
            <a:srgbClr val="262626"/>
          </a:solidFill>
          <a:latin typeface="+mn-lt"/>
          <a:ea typeface="MS PGothic" panose="020B0600070205080204" pitchFamily="34" charset="-128"/>
          <a:cs typeface="ＭＳ Ｐゴシック" charset="0"/>
        </a:defRPr>
      </a:lvl1pPr>
      <a:lvl2pPr marL="742950" indent="-285750" algn="l" defTabSz="457200" rtl="0" eaLnBrk="0" fontAlgn="base" hangingPunct="0">
        <a:spcBef>
          <a:spcPts val="600"/>
        </a:spcBef>
        <a:spcAft>
          <a:spcPct val="0"/>
        </a:spcAft>
        <a:buClr>
          <a:srgbClr val="000000"/>
        </a:buClr>
        <a:buSzPct val="100000"/>
        <a:buFont typeface="Times New Roman" panose="02020603050405020304" pitchFamily="18" charset="0"/>
        <a:defRPr kern="1200">
          <a:solidFill>
            <a:srgbClr val="262626"/>
          </a:solidFill>
          <a:latin typeface="+mn-lt"/>
          <a:ea typeface="MS PGothic" panose="020B0600070205080204" pitchFamily="34" charset="-128"/>
          <a:cs typeface="+mn-cs"/>
        </a:defRPr>
      </a:lvl2pPr>
      <a:lvl3pPr marL="1143000" indent="-228600" algn="l" defTabSz="457200" rtl="0" eaLnBrk="0" fontAlgn="base" hangingPunct="0">
        <a:spcBef>
          <a:spcPts val="600"/>
        </a:spcBef>
        <a:spcAft>
          <a:spcPct val="0"/>
        </a:spcAft>
        <a:buClr>
          <a:srgbClr val="000000"/>
        </a:buClr>
        <a:buSzPct val="100000"/>
        <a:buFont typeface="Times New Roman" panose="02020603050405020304" pitchFamily="18" charset="0"/>
        <a:defRPr kern="1200">
          <a:solidFill>
            <a:srgbClr val="262626"/>
          </a:solidFill>
          <a:latin typeface="+mn-lt"/>
          <a:ea typeface="MS PGothic" panose="020B0600070205080204" pitchFamily="34" charset="-128"/>
          <a:cs typeface="+mn-cs"/>
        </a:defRPr>
      </a:lvl3pPr>
      <a:lvl4pPr marL="1600200" indent="-228600" algn="l" defTabSz="457200" rtl="0" eaLnBrk="0" fontAlgn="base" hangingPunct="0">
        <a:spcBef>
          <a:spcPts val="600"/>
        </a:spcBef>
        <a:spcAft>
          <a:spcPct val="0"/>
        </a:spcAft>
        <a:buClr>
          <a:srgbClr val="000000"/>
        </a:buClr>
        <a:buSzPct val="100000"/>
        <a:buFont typeface="Times New Roman" panose="02020603050405020304" pitchFamily="18" charset="0"/>
        <a:defRPr kern="1200">
          <a:solidFill>
            <a:srgbClr val="262626"/>
          </a:solidFill>
          <a:latin typeface="+mn-lt"/>
          <a:ea typeface="MS PGothic" panose="020B0600070205080204" pitchFamily="34" charset="-128"/>
          <a:cs typeface="+mn-cs"/>
        </a:defRPr>
      </a:lvl4pPr>
      <a:lvl5pPr marL="2057400" indent="-228600" algn="l" defTabSz="457200" rtl="0" eaLnBrk="0" fontAlgn="base" hangingPunct="0">
        <a:spcBef>
          <a:spcPts val="600"/>
        </a:spcBef>
        <a:spcAft>
          <a:spcPct val="0"/>
        </a:spcAft>
        <a:buClr>
          <a:srgbClr val="000000"/>
        </a:buClr>
        <a:buSzPct val="100000"/>
        <a:buFont typeface="Times New Roman" panose="02020603050405020304" pitchFamily="18" charset="0"/>
        <a:defRPr kern="1200">
          <a:solidFill>
            <a:srgbClr val="262626"/>
          </a:solidFill>
          <a:latin typeface="+mn-lt"/>
          <a:ea typeface="MS PGothic" panose="020B060007020508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pic>
        <p:nvPicPr>
          <p:cNvPr id="13314" name="Picture 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7200" y="457200"/>
            <a:ext cx="8229600" cy="138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2"/>
          <p:cNvSpPr>
            <a:spLocks noChangeArrowheads="1"/>
          </p:cNvSpPr>
          <p:nvPr/>
        </p:nvSpPr>
        <p:spPr bwMode="auto">
          <a:xfrm>
            <a:off x="320675" y="320675"/>
            <a:ext cx="8502650" cy="6216650"/>
          </a:xfrm>
          <a:prstGeom prst="rect">
            <a:avLst/>
          </a:prstGeom>
          <a:noFill/>
          <a:ln w="12600">
            <a:solidFill>
              <a:srgbClr val="A6A6A6"/>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Clr>
                <a:srgbClr val="000000"/>
              </a:buClr>
              <a:buSzPct val="100000"/>
              <a:buFont typeface="Times New Roman" panose="02020603050405020304" pitchFamily="18" charset="0"/>
              <a:buNone/>
            </a:pPr>
            <a:endParaRPr lang="en-US" altLang="en-US">
              <a:cs typeface="Arial" panose="020B0604020202020204" pitchFamily="34" charset="0"/>
            </a:endParaRPr>
          </a:p>
        </p:txBody>
      </p:sp>
      <p:sp>
        <p:nvSpPr>
          <p:cNvPr id="13316" name="Rectangle 3"/>
          <p:cNvSpPr>
            <a:spLocks noChangeArrowheads="1"/>
          </p:cNvSpPr>
          <p:nvPr/>
        </p:nvSpPr>
        <p:spPr bwMode="auto">
          <a:xfrm>
            <a:off x="457200" y="1841500"/>
            <a:ext cx="8229600" cy="119063"/>
          </a:xfrm>
          <a:prstGeom prst="rect">
            <a:avLst/>
          </a:prstGeom>
          <a:solidFill>
            <a:srgbClr val="9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cs typeface="Arial" panose="020B0604020202020204" pitchFamily="34" charset="0"/>
            </a:endParaRPr>
          </a:p>
        </p:txBody>
      </p:sp>
      <p:sp>
        <p:nvSpPr>
          <p:cNvPr id="13317" name="Rectangle 4"/>
          <p:cNvSpPr>
            <a:spLocks noChangeArrowheads="1"/>
          </p:cNvSpPr>
          <p:nvPr/>
        </p:nvSpPr>
        <p:spPr bwMode="auto">
          <a:xfrm>
            <a:off x="347663" y="363538"/>
            <a:ext cx="8440737" cy="233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cs typeface="Arial" panose="020B0604020202020204" pitchFamily="34" charset="0"/>
            </a:endParaRPr>
          </a:p>
        </p:txBody>
      </p:sp>
      <p:pic>
        <p:nvPicPr>
          <p:cNvPr id="13318" name="Picture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12000" y="457200"/>
            <a:ext cx="1546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9" name="Rectangle 6"/>
          <p:cNvSpPr>
            <a:spLocks noChangeArrowheads="1"/>
          </p:cNvSpPr>
          <p:nvPr/>
        </p:nvSpPr>
        <p:spPr bwMode="auto">
          <a:xfrm rot="5400000">
            <a:off x="4093369" y="3369469"/>
            <a:ext cx="5943600" cy="119062"/>
          </a:xfrm>
          <a:prstGeom prst="rect">
            <a:avLst/>
          </a:prstGeom>
          <a:solidFill>
            <a:srgbClr val="9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cs typeface="Arial" panose="020B0604020202020204" pitchFamily="34" charset="0"/>
            </a:endParaRPr>
          </a:p>
        </p:txBody>
      </p:sp>
      <p:sp>
        <p:nvSpPr>
          <p:cNvPr id="13320" name="Rectangle 7"/>
          <p:cNvSpPr>
            <a:spLocks noChangeArrowheads="1"/>
          </p:cNvSpPr>
          <p:nvPr/>
        </p:nvSpPr>
        <p:spPr bwMode="auto">
          <a:xfrm>
            <a:off x="320675" y="320675"/>
            <a:ext cx="8502650" cy="6216650"/>
          </a:xfrm>
          <a:prstGeom prst="rect">
            <a:avLst/>
          </a:prstGeom>
          <a:noFill/>
          <a:ln w="12600">
            <a:solidFill>
              <a:srgbClr val="A6A6A6"/>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Clr>
                <a:srgbClr val="000000"/>
              </a:buClr>
              <a:buSzPct val="100000"/>
              <a:buFont typeface="Times New Roman" panose="02020603050405020304" pitchFamily="18" charset="0"/>
              <a:buNone/>
            </a:pPr>
            <a:endParaRPr lang="en-US" altLang="en-US">
              <a:cs typeface="Arial" panose="020B0604020202020204" pitchFamily="34" charset="0"/>
            </a:endParaRPr>
          </a:p>
        </p:txBody>
      </p:sp>
      <p:sp>
        <p:nvSpPr>
          <p:cNvPr id="13321" name="Rectangle 8"/>
          <p:cNvSpPr>
            <a:spLocks noGrp="1" noChangeArrowheads="1"/>
          </p:cNvSpPr>
          <p:nvPr>
            <p:ph type="title"/>
          </p:nvPr>
        </p:nvSpPr>
        <p:spPr bwMode="auto">
          <a:xfrm>
            <a:off x="658813" y="393700"/>
            <a:ext cx="7815262" cy="137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0000" bIns="0" numCol="1" anchor="b" anchorCtr="0" compatLnSpc="1">
            <a:prstTxWarp prst="textNoShape">
              <a:avLst/>
            </a:prstTxWarp>
          </a:bodyPr>
          <a:lstStyle/>
          <a:p>
            <a:pPr lvl="0"/>
            <a:r>
              <a:rPr lang="en-GB" altLang="en-US"/>
              <a:t>Click to edit the title text format</a:t>
            </a:r>
          </a:p>
        </p:txBody>
      </p:sp>
      <p:sp>
        <p:nvSpPr>
          <p:cNvPr id="13322" name="Rectangle 9"/>
          <p:cNvSpPr>
            <a:spLocks noGrp="1" noChangeArrowheads="1"/>
          </p:cNvSpPr>
          <p:nvPr>
            <p:ph type="body" idx="1"/>
          </p:nvPr>
        </p:nvSpPr>
        <p:spPr bwMode="auto">
          <a:xfrm>
            <a:off x="2286000" y="2286000"/>
            <a:ext cx="6188075" cy="383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
        <p:nvSpPr>
          <p:cNvPr id="14346" name="Rectangle 10"/>
          <p:cNvSpPr>
            <a:spLocks noGrp="1" noChangeArrowheads="1"/>
          </p:cNvSpPr>
          <p:nvPr>
            <p:ph type="dt"/>
          </p:nvPr>
        </p:nvSpPr>
        <p:spPr bwMode="auto">
          <a:xfrm>
            <a:off x="6689725" y="6492875"/>
            <a:ext cx="2124075"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91440" rIns="90000" bIns="91440" numCol="1" anchor="ctr" anchorCtr="0" compatLnSpc="1">
            <a:prstTxWarp prst="textNoShape">
              <a:avLst/>
            </a:prstTxWarp>
          </a:bodyPr>
          <a:lstStyle>
            <a:lvl1pPr algn="r" eaLnBrk="1" hangingPunct="1">
              <a:buClrTx/>
              <a:buSzPct val="100000"/>
              <a:buFontTx/>
              <a:buNone/>
              <a:tabLst>
                <a:tab pos="723900" algn="l"/>
                <a:tab pos="1447800" algn="l"/>
              </a:tabLst>
              <a:defRPr sz="1100" b="1">
                <a:solidFill>
                  <a:srgbClr val="A6A6A6"/>
                </a:solidFill>
                <a:latin typeface="Calibri" panose="020F0502020204030204" pitchFamily="34" charset="0"/>
                <a:ea typeface="+mn-ea"/>
                <a:cs typeface="Segoe UI" panose="020B0502040204020203" pitchFamily="34" charset="0"/>
              </a:defRPr>
            </a:lvl1pPr>
          </a:lstStyle>
          <a:p>
            <a:pPr>
              <a:defRPr/>
            </a:pPr>
            <a:endParaRPr lang="en-US" altLang="en-US"/>
          </a:p>
        </p:txBody>
      </p:sp>
      <p:sp>
        <p:nvSpPr>
          <p:cNvPr id="13324" name="Text Box 11"/>
          <p:cNvSpPr txBox="1">
            <a:spLocks noChangeArrowheads="1"/>
          </p:cNvSpPr>
          <p:nvPr/>
        </p:nvSpPr>
        <p:spPr bwMode="auto">
          <a:xfrm>
            <a:off x="317500" y="6492875"/>
            <a:ext cx="34163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cs typeface="Arial" panose="020B0604020202020204" pitchFamily="34" charset="0"/>
            </a:endParaRPr>
          </a:p>
        </p:txBody>
      </p:sp>
      <p:sp>
        <p:nvSpPr>
          <p:cNvPr id="14348" name="Rectangle 12"/>
          <p:cNvSpPr>
            <a:spLocks noGrp="1" noChangeArrowheads="1"/>
          </p:cNvSpPr>
          <p:nvPr>
            <p:ph type="sldNum"/>
          </p:nvPr>
        </p:nvSpPr>
        <p:spPr bwMode="auto">
          <a:xfrm>
            <a:off x="379413" y="6054725"/>
            <a:ext cx="523875" cy="554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91440" rIns="90000" bIns="91440" numCol="1" anchor="ctr" anchorCtr="0" compatLnSpc="1">
            <a:prstTxWarp prst="textNoShape">
              <a:avLst/>
            </a:prstTxWarp>
          </a:bodyPr>
          <a:lstStyle>
            <a:lvl1pPr eaLnBrk="1" hangingPunct="1">
              <a:buSzPct val="100000"/>
              <a:defRPr sz="2400">
                <a:solidFill>
                  <a:srgbClr val="990000"/>
                </a:solidFill>
                <a:latin typeface="Calibri" panose="020F0502020204030204" pitchFamily="34" charset="0"/>
                <a:ea typeface="ＭＳ Ｐゴシック" charset="-128"/>
              </a:defRPr>
            </a:lvl1pPr>
          </a:lstStyle>
          <a:p>
            <a:pPr>
              <a:defRPr/>
            </a:pPr>
            <a:fld id="{961614EB-CC3B-4AAA-B7AA-0EDAD3C152F0}"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6334" r:id="rId1"/>
    <p:sldLayoutId id="2147486335" r:id="rId2"/>
    <p:sldLayoutId id="2147486336" r:id="rId3"/>
    <p:sldLayoutId id="2147486337" r:id="rId4"/>
    <p:sldLayoutId id="2147486338" r:id="rId5"/>
    <p:sldLayoutId id="2147486339" r:id="rId6"/>
    <p:sldLayoutId id="2147486340" r:id="rId7"/>
    <p:sldLayoutId id="2147486341" r:id="rId8"/>
    <p:sldLayoutId id="2147486342" r:id="rId9"/>
    <p:sldLayoutId id="2147486343" r:id="rId10"/>
    <p:sldLayoutId id="2147486344" r:id="rId11"/>
  </p:sldLayoutIdLst>
  <p:txStyles>
    <p:titleStyle>
      <a:lvl1pPr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kern="1200">
          <a:solidFill>
            <a:srgbClr val="FFFFFF"/>
          </a:solidFill>
          <a:latin typeface="+mj-lt"/>
          <a:ea typeface="MS PGothic" panose="020B0600070205080204" pitchFamily="34" charset="-128"/>
          <a:cs typeface="ＭＳ Ｐゴシック" charset="0"/>
        </a:defRPr>
      </a:lvl1pPr>
      <a:lvl2pPr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ea typeface="MS PGothic" panose="020B0600070205080204" pitchFamily="34" charset="-128"/>
          <a:cs typeface="ＭＳ Ｐゴシック" charset="0"/>
        </a:defRPr>
      </a:lvl2pPr>
      <a:lvl3pPr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ea typeface="MS PGothic" panose="020B0600070205080204" pitchFamily="34" charset="-128"/>
          <a:cs typeface="ＭＳ Ｐゴシック" charset="0"/>
        </a:defRPr>
      </a:lvl3pPr>
      <a:lvl4pPr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ea typeface="MS PGothic" panose="020B0600070205080204" pitchFamily="34" charset="-128"/>
          <a:cs typeface="ＭＳ Ｐゴシック" charset="0"/>
        </a:defRPr>
      </a:lvl4pPr>
      <a:lvl5pPr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ea typeface="MS PGothic" panose="020B0600070205080204" pitchFamily="34" charset="-128"/>
          <a:cs typeface="ＭＳ Ｐゴシック" charset="0"/>
        </a:defRPr>
      </a:lvl5pPr>
      <a:lvl6pPr marL="2514600" indent="-228600"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defRPr>
      </a:lvl6pPr>
      <a:lvl7pPr marL="2971800" indent="-228600"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defRPr>
      </a:lvl7pPr>
      <a:lvl8pPr marL="3429000" indent="-228600"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defRPr>
      </a:lvl8pPr>
      <a:lvl9pPr marL="3886200" indent="-228600"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defRPr>
      </a:lvl9pPr>
    </p:titleStyle>
    <p:bodyStyle>
      <a:lvl1pPr marL="342900" indent="-342900" algn="l" defTabSz="457200" rtl="0" eaLnBrk="0" fontAlgn="base" hangingPunct="0">
        <a:spcBef>
          <a:spcPts val="1800"/>
        </a:spcBef>
        <a:spcAft>
          <a:spcPct val="0"/>
        </a:spcAft>
        <a:buClr>
          <a:srgbClr val="000000"/>
        </a:buClr>
        <a:buSzPct val="100000"/>
        <a:buFont typeface="Times New Roman" panose="02020603050405020304" pitchFamily="18" charset="0"/>
        <a:defRPr sz="2000" kern="1200">
          <a:solidFill>
            <a:srgbClr val="262626"/>
          </a:solidFill>
          <a:latin typeface="+mn-lt"/>
          <a:ea typeface="MS PGothic" panose="020B0600070205080204" pitchFamily="34" charset="-128"/>
          <a:cs typeface="ＭＳ Ｐゴシック" charset="0"/>
        </a:defRPr>
      </a:lvl1pPr>
      <a:lvl2pPr marL="742950" indent="-285750" algn="l" defTabSz="457200" rtl="0" eaLnBrk="0" fontAlgn="base" hangingPunct="0">
        <a:spcBef>
          <a:spcPts val="600"/>
        </a:spcBef>
        <a:spcAft>
          <a:spcPct val="0"/>
        </a:spcAft>
        <a:buClr>
          <a:srgbClr val="000000"/>
        </a:buClr>
        <a:buSzPct val="100000"/>
        <a:buFont typeface="Times New Roman" panose="02020603050405020304" pitchFamily="18" charset="0"/>
        <a:defRPr kern="1200">
          <a:solidFill>
            <a:srgbClr val="262626"/>
          </a:solidFill>
          <a:latin typeface="+mn-lt"/>
          <a:ea typeface="MS PGothic" panose="020B0600070205080204" pitchFamily="34" charset="-128"/>
          <a:cs typeface="+mn-cs"/>
        </a:defRPr>
      </a:lvl2pPr>
      <a:lvl3pPr marL="1143000" indent="-228600" algn="l" defTabSz="457200" rtl="0" eaLnBrk="0" fontAlgn="base" hangingPunct="0">
        <a:spcBef>
          <a:spcPts val="600"/>
        </a:spcBef>
        <a:spcAft>
          <a:spcPct val="0"/>
        </a:spcAft>
        <a:buClr>
          <a:srgbClr val="000000"/>
        </a:buClr>
        <a:buSzPct val="100000"/>
        <a:buFont typeface="Times New Roman" panose="02020603050405020304" pitchFamily="18" charset="0"/>
        <a:defRPr kern="1200">
          <a:solidFill>
            <a:srgbClr val="262626"/>
          </a:solidFill>
          <a:latin typeface="+mn-lt"/>
          <a:ea typeface="MS PGothic" panose="020B0600070205080204" pitchFamily="34" charset="-128"/>
          <a:cs typeface="+mn-cs"/>
        </a:defRPr>
      </a:lvl3pPr>
      <a:lvl4pPr marL="1600200" indent="-228600" algn="l" defTabSz="457200" rtl="0" eaLnBrk="0" fontAlgn="base" hangingPunct="0">
        <a:spcBef>
          <a:spcPts val="600"/>
        </a:spcBef>
        <a:spcAft>
          <a:spcPct val="0"/>
        </a:spcAft>
        <a:buClr>
          <a:srgbClr val="000000"/>
        </a:buClr>
        <a:buSzPct val="100000"/>
        <a:buFont typeface="Times New Roman" panose="02020603050405020304" pitchFamily="18" charset="0"/>
        <a:defRPr kern="1200">
          <a:solidFill>
            <a:srgbClr val="262626"/>
          </a:solidFill>
          <a:latin typeface="+mn-lt"/>
          <a:ea typeface="MS PGothic" panose="020B0600070205080204" pitchFamily="34" charset="-128"/>
          <a:cs typeface="+mn-cs"/>
        </a:defRPr>
      </a:lvl4pPr>
      <a:lvl5pPr marL="2057400" indent="-228600" algn="l" defTabSz="457200" rtl="0" eaLnBrk="0" fontAlgn="base" hangingPunct="0">
        <a:spcBef>
          <a:spcPts val="600"/>
        </a:spcBef>
        <a:spcAft>
          <a:spcPct val="0"/>
        </a:spcAft>
        <a:buClr>
          <a:srgbClr val="000000"/>
        </a:buClr>
        <a:buSzPct val="100000"/>
        <a:buFont typeface="Times New Roman" panose="02020603050405020304" pitchFamily="18" charset="0"/>
        <a:defRPr kern="1200">
          <a:solidFill>
            <a:srgbClr val="262626"/>
          </a:solidFill>
          <a:latin typeface="+mn-lt"/>
          <a:ea typeface="MS PGothic" panose="020B060007020508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srcRect/>
          <a:tile tx="0" ty="0" sx="100000" sy="100000" flip="none" algn="tl"/>
        </a:blipFill>
        <a:effectLst/>
      </p:bgPr>
    </p:bg>
    <p:spTree>
      <p:nvGrpSpPr>
        <p:cNvPr id="1" name=""/>
        <p:cNvGrpSpPr/>
        <p:nvPr/>
      </p:nvGrpSpPr>
      <p:grpSpPr>
        <a:xfrm>
          <a:off x="0" y="0"/>
          <a:ext cx="0" cy="0"/>
          <a:chOff x="0" y="0"/>
          <a:chExt cx="0" cy="0"/>
        </a:xfrm>
      </p:grpSpPr>
      <p:pic>
        <p:nvPicPr>
          <p:cNvPr id="14338" name="Picture 10" descr="RunningTop-R.jpg"/>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457200" y="457200"/>
            <a:ext cx="8229600" cy="138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Placeholder 1"/>
          <p:cNvSpPr>
            <a:spLocks noGrp="1"/>
          </p:cNvSpPr>
          <p:nvPr>
            <p:ph type="title"/>
          </p:nvPr>
        </p:nvSpPr>
        <p:spPr>
          <a:xfrm>
            <a:off x="658813" y="455613"/>
            <a:ext cx="7824787" cy="1323975"/>
          </a:xfrm>
          <a:prstGeom prst="rect">
            <a:avLst/>
          </a:prstGeom>
          <a:effectLst/>
        </p:spPr>
        <p:txBody>
          <a:bodyPr vert="horz" lIns="91440" tIns="0" rIns="91440" bIns="0" rtlCol="0" anchor="b" anchorCtr="0">
            <a:noAutofit/>
          </a:bodyPr>
          <a:lstStyle/>
          <a:p>
            <a:r>
              <a:rPr lang="en-US"/>
              <a:t>Click to edit Master title style</a:t>
            </a:r>
            <a:endParaRPr/>
          </a:p>
        </p:txBody>
      </p:sp>
      <p:sp>
        <p:nvSpPr>
          <p:cNvPr id="14340" name="Text Placeholder 2"/>
          <p:cNvSpPr>
            <a:spLocks noGrp="1"/>
          </p:cNvSpPr>
          <p:nvPr>
            <p:ph type="body" idx="1"/>
          </p:nvPr>
        </p:nvSpPr>
        <p:spPr bwMode="auto">
          <a:xfrm>
            <a:off x="2286000" y="2286000"/>
            <a:ext cx="6197600" cy="384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689725" y="6492875"/>
            <a:ext cx="2133600" cy="365125"/>
          </a:xfrm>
          <a:prstGeom prst="rect">
            <a:avLst/>
          </a:prstGeom>
        </p:spPr>
        <p:txBody>
          <a:bodyPr vert="horz" wrap="square" lIns="91440" tIns="45720" rIns="91440" bIns="45720" numCol="1" anchor="ctr" anchorCtr="0" compatLnSpc="1">
            <a:prstTxWarp prst="textNoShape">
              <a:avLst/>
            </a:prstTxWarp>
          </a:bodyPr>
          <a:lstStyle>
            <a:lvl1pPr algn="r" defTabSz="914400" eaLnBrk="1" hangingPunct="1">
              <a:defRPr sz="1100" b="1">
                <a:solidFill>
                  <a:srgbClr val="A6A6A6"/>
                </a:solidFill>
                <a:latin typeface="Calibri" panose="020F0502020204030204" pitchFamily="34" charset="0"/>
                <a:ea typeface="ＭＳ Ｐゴシック" charset="-128"/>
              </a:defRPr>
            </a:lvl1pPr>
          </a:lstStyle>
          <a:p>
            <a:pPr>
              <a:defRPr/>
            </a:pPr>
            <a:fld id="{AD98979B-3B80-494A-9124-F3FA3DDA3C42}" type="datetime1">
              <a:rPr lang="en-US" altLang="en-US"/>
              <a:pPr>
                <a:defRPr/>
              </a:pPr>
              <a:t>10/30/2023</a:t>
            </a:fld>
            <a:endParaRPr lang="en-US" altLang="en-US"/>
          </a:p>
        </p:txBody>
      </p:sp>
      <p:sp>
        <p:nvSpPr>
          <p:cNvPr id="5" name="Footer Placeholder 4"/>
          <p:cNvSpPr>
            <a:spLocks noGrp="1"/>
          </p:cNvSpPr>
          <p:nvPr>
            <p:ph type="ftr" sz="quarter" idx="3"/>
          </p:nvPr>
        </p:nvSpPr>
        <p:spPr>
          <a:xfrm>
            <a:off x="317500" y="6492875"/>
            <a:ext cx="3416300" cy="365125"/>
          </a:xfrm>
          <a:prstGeom prst="rect">
            <a:avLst/>
          </a:prstGeom>
        </p:spPr>
        <p:txBody>
          <a:bodyPr vert="horz" lIns="91440" tIns="45720" rIns="91440" bIns="45720" rtlCol="0" anchor="ctr"/>
          <a:lstStyle>
            <a:lvl1pPr marL="0" algn="l" defTabSz="914400" rtl="0" eaLnBrk="1" latinLnBrk="0" hangingPunct="1">
              <a:defRPr sz="1100" b="1" kern="1200">
                <a:solidFill>
                  <a:prstClr val="white">
                    <a:lumMod val="65000"/>
                  </a:prstClr>
                </a:solidFill>
                <a:latin typeface="Calibri" pitchFamily="34" charset="0"/>
                <a:ea typeface="+mn-ea"/>
                <a:cs typeface="+mn-cs"/>
              </a:defRPr>
            </a:lvl1pPr>
          </a:lstStyle>
          <a:p>
            <a:pPr>
              <a:defRPr/>
            </a:pPr>
            <a:endParaRPr lang="en-US"/>
          </a:p>
        </p:txBody>
      </p:sp>
      <p:sp>
        <p:nvSpPr>
          <p:cNvPr id="6" name="Slide Number Placeholder 5"/>
          <p:cNvSpPr>
            <a:spLocks noGrp="1"/>
          </p:cNvSpPr>
          <p:nvPr>
            <p:ph type="sldNum" sz="quarter" idx="4"/>
          </p:nvPr>
        </p:nvSpPr>
        <p:spPr>
          <a:xfrm>
            <a:off x="379413" y="6149975"/>
            <a:ext cx="533400" cy="365125"/>
          </a:xfrm>
          <a:prstGeom prst="rect">
            <a:avLst/>
          </a:prstGeom>
        </p:spPr>
        <p:txBody>
          <a:bodyPr vert="horz" wrap="square" lIns="91440" tIns="91440" rIns="91440" bIns="91440" numCol="1" anchor="ctr" anchorCtr="0" compatLnSpc="1">
            <a:prstTxWarp prst="textNoShape">
              <a:avLst/>
            </a:prstTxWarp>
          </a:bodyPr>
          <a:lstStyle>
            <a:lvl1pPr defTabSz="914400" eaLnBrk="1" hangingPunct="1">
              <a:defRPr>
                <a:solidFill>
                  <a:srgbClr val="990000"/>
                </a:solidFill>
                <a:latin typeface="Calibri" panose="020F0502020204030204" pitchFamily="34" charset="0"/>
                <a:ea typeface="ＭＳ Ｐゴシック" charset="-128"/>
              </a:defRPr>
            </a:lvl1pPr>
          </a:lstStyle>
          <a:p>
            <a:pPr>
              <a:defRPr/>
            </a:pPr>
            <a:fld id="{A65DAC71-D9D6-44E4-83C8-47443AB70B1A}" type="slidenum">
              <a:rPr lang="en-US" altLang="en-US"/>
              <a:pPr>
                <a:defRPr/>
              </a:pPr>
              <a:t>‹#›</a:t>
            </a:fld>
            <a:endParaRPr lang="en-US" altLang="en-US"/>
          </a:p>
        </p:txBody>
      </p:sp>
      <p:sp>
        <p:nvSpPr>
          <p:cNvPr id="7" name="Rectangle 6"/>
          <p:cNvSpPr/>
          <p:nvPr/>
        </p:nvSpPr>
        <p:spPr>
          <a:xfrm>
            <a:off x="320675" y="320675"/>
            <a:ext cx="8502650" cy="621665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hangingPunct="1">
              <a:defRPr/>
            </a:pPr>
            <a:endParaRPr>
              <a:solidFill>
                <a:prstClr val="white"/>
              </a:solidFill>
            </a:endParaRPr>
          </a:p>
        </p:txBody>
      </p:sp>
      <p:sp>
        <p:nvSpPr>
          <p:cNvPr id="10" name="Rectangle 9"/>
          <p:cNvSpPr/>
          <p:nvPr/>
        </p:nvSpPr>
        <p:spPr>
          <a:xfrm>
            <a:off x="457200" y="1841500"/>
            <a:ext cx="8229600" cy="119063"/>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hangingPunct="1">
              <a:defRPr/>
            </a:pPr>
            <a:endParaRPr>
              <a:solidFill>
                <a:prstClr val="white"/>
              </a:solidFill>
            </a:endParaRPr>
          </a:p>
        </p:txBody>
      </p:sp>
    </p:spTree>
  </p:cSld>
  <p:clrMap bg1="lt1" tx1="dk1" bg2="lt2" tx2="dk2" accent1="accent1" accent2="accent2" accent3="accent3" accent4="accent4" accent5="accent5" accent6="accent6" hlink="hlink" folHlink="folHlink"/>
  <p:sldLayoutIdLst>
    <p:sldLayoutId id="2147486346" r:id="rId1"/>
    <p:sldLayoutId id="2147486347" r:id="rId2"/>
    <p:sldLayoutId id="2147486348" r:id="rId3"/>
    <p:sldLayoutId id="2147486349" r:id="rId4"/>
    <p:sldLayoutId id="2147486350" r:id="rId5"/>
    <p:sldLayoutId id="2147486351" r:id="rId6"/>
    <p:sldLayoutId id="2147486352" r:id="rId7"/>
    <p:sldLayoutId id="2147486353" r:id="rId8"/>
    <p:sldLayoutId id="2147486354" r:id="rId9"/>
    <p:sldLayoutId id="2147486355" r:id="rId10"/>
    <p:sldLayoutId id="2147486356" r:id="rId11"/>
    <p:sldLayoutId id="2147486357" r:id="rId12"/>
    <p:sldLayoutId id="2147486358" r:id="rId13"/>
    <p:sldLayoutId id="2147486359" r:id="rId14"/>
  </p:sldLayoutIdLst>
  <p:transition/>
  <p:txStyles>
    <p:titleStyle>
      <a:lvl1pPr algn="r" rtl="0" eaLnBrk="0" fontAlgn="base" hangingPunct="0">
        <a:lnSpc>
          <a:spcPts val="5400"/>
        </a:lnSpc>
        <a:spcBef>
          <a:spcPct val="0"/>
        </a:spcBef>
        <a:spcAft>
          <a:spcPct val="0"/>
        </a:spcAft>
        <a:defRPr sz="5200" kern="1200">
          <a:solidFill>
            <a:schemeClr val="bg1"/>
          </a:solidFill>
          <a:effectLst>
            <a:outerShdw blurRad="50800" dist="38100" dir="2700000" algn="tl" rotWithShape="0">
              <a:prstClr val="black">
                <a:alpha val="40000"/>
              </a:prstClr>
            </a:outerShdw>
          </a:effectLst>
          <a:latin typeface="+mj-lt"/>
          <a:ea typeface="MS PGothic" panose="020B0600070205080204" pitchFamily="34" charset="-128"/>
          <a:cs typeface="ＭＳ Ｐゴシック" charset="0"/>
        </a:defRPr>
      </a:lvl1pPr>
      <a:lvl2pPr algn="r" rtl="0" eaLnBrk="0" fontAlgn="base" hangingPunct="0">
        <a:lnSpc>
          <a:spcPts val="5400"/>
        </a:lnSpc>
        <a:spcBef>
          <a:spcPct val="0"/>
        </a:spcBef>
        <a:spcAft>
          <a:spcPct val="0"/>
        </a:spcAft>
        <a:defRPr sz="5200">
          <a:solidFill>
            <a:schemeClr val="bg1"/>
          </a:solidFill>
          <a:latin typeface="Calisto MT" panose="02040603050505030304" pitchFamily="18" charset="0"/>
          <a:ea typeface="MS PGothic" panose="020B0600070205080204" pitchFamily="34" charset="-128"/>
          <a:cs typeface="ＭＳ Ｐゴシック" charset="0"/>
        </a:defRPr>
      </a:lvl2pPr>
      <a:lvl3pPr algn="r" rtl="0" eaLnBrk="0" fontAlgn="base" hangingPunct="0">
        <a:lnSpc>
          <a:spcPts val="5400"/>
        </a:lnSpc>
        <a:spcBef>
          <a:spcPct val="0"/>
        </a:spcBef>
        <a:spcAft>
          <a:spcPct val="0"/>
        </a:spcAft>
        <a:defRPr sz="5200">
          <a:solidFill>
            <a:schemeClr val="bg1"/>
          </a:solidFill>
          <a:latin typeface="Calisto MT" panose="02040603050505030304" pitchFamily="18" charset="0"/>
          <a:ea typeface="MS PGothic" panose="020B0600070205080204" pitchFamily="34" charset="-128"/>
          <a:cs typeface="ＭＳ Ｐゴシック" charset="0"/>
        </a:defRPr>
      </a:lvl3pPr>
      <a:lvl4pPr algn="r" rtl="0" eaLnBrk="0" fontAlgn="base" hangingPunct="0">
        <a:lnSpc>
          <a:spcPts val="5400"/>
        </a:lnSpc>
        <a:spcBef>
          <a:spcPct val="0"/>
        </a:spcBef>
        <a:spcAft>
          <a:spcPct val="0"/>
        </a:spcAft>
        <a:defRPr sz="5200">
          <a:solidFill>
            <a:schemeClr val="bg1"/>
          </a:solidFill>
          <a:latin typeface="Calisto MT" panose="02040603050505030304" pitchFamily="18" charset="0"/>
          <a:ea typeface="MS PGothic" panose="020B0600070205080204" pitchFamily="34" charset="-128"/>
          <a:cs typeface="ＭＳ Ｐゴシック" charset="0"/>
        </a:defRPr>
      </a:lvl4pPr>
      <a:lvl5pPr algn="r" rtl="0" eaLnBrk="0" fontAlgn="base" hangingPunct="0">
        <a:lnSpc>
          <a:spcPts val="5400"/>
        </a:lnSpc>
        <a:spcBef>
          <a:spcPct val="0"/>
        </a:spcBef>
        <a:spcAft>
          <a:spcPct val="0"/>
        </a:spcAft>
        <a:defRPr sz="5200">
          <a:solidFill>
            <a:schemeClr val="bg1"/>
          </a:solidFill>
          <a:latin typeface="Calisto MT" panose="02040603050505030304" pitchFamily="18" charset="0"/>
          <a:ea typeface="MS PGothic" panose="020B0600070205080204" pitchFamily="34" charset="-128"/>
          <a:cs typeface="ＭＳ Ｐゴシック" charset="0"/>
        </a:defRPr>
      </a:lvl5pPr>
      <a:lvl6pPr marL="457200" algn="r" rtl="0" fontAlgn="base">
        <a:lnSpc>
          <a:spcPts val="5400"/>
        </a:lnSpc>
        <a:spcBef>
          <a:spcPct val="0"/>
        </a:spcBef>
        <a:spcAft>
          <a:spcPct val="0"/>
        </a:spcAft>
        <a:defRPr sz="5200">
          <a:solidFill>
            <a:schemeClr val="bg1"/>
          </a:solidFill>
          <a:latin typeface="Calisto MT" panose="02040603050505030304" pitchFamily="18" charset="0"/>
        </a:defRPr>
      </a:lvl6pPr>
      <a:lvl7pPr marL="914400" algn="r" rtl="0" fontAlgn="base">
        <a:lnSpc>
          <a:spcPts val="5400"/>
        </a:lnSpc>
        <a:spcBef>
          <a:spcPct val="0"/>
        </a:spcBef>
        <a:spcAft>
          <a:spcPct val="0"/>
        </a:spcAft>
        <a:defRPr sz="5200">
          <a:solidFill>
            <a:schemeClr val="bg1"/>
          </a:solidFill>
          <a:latin typeface="Calisto MT" panose="02040603050505030304" pitchFamily="18" charset="0"/>
        </a:defRPr>
      </a:lvl7pPr>
      <a:lvl8pPr marL="1371600" algn="r" rtl="0" fontAlgn="base">
        <a:lnSpc>
          <a:spcPts val="5400"/>
        </a:lnSpc>
        <a:spcBef>
          <a:spcPct val="0"/>
        </a:spcBef>
        <a:spcAft>
          <a:spcPct val="0"/>
        </a:spcAft>
        <a:defRPr sz="5200">
          <a:solidFill>
            <a:schemeClr val="bg1"/>
          </a:solidFill>
          <a:latin typeface="Calisto MT" panose="02040603050505030304" pitchFamily="18" charset="0"/>
        </a:defRPr>
      </a:lvl8pPr>
      <a:lvl9pPr marL="1828800" algn="r" rtl="0" fontAlgn="base">
        <a:lnSpc>
          <a:spcPts val="5400"/>
        </a:lnSpc>
        <a:spcBef>
          <a:spcPct val="0"/>
        </a:spcBef>
        <a:spcAft>
          <a:spcPct val="0"/>
        </a:spcAft>
        <a:defRPr sz="5200">
          <a:solidFill>
            <a:schemeClr val="bg1"/>
          </a:solidFill>
          <a:latin typeface="Calisto MT" panose="02040603050505030304" pitchFamily="18" charset="0"/>
        </a:defRPr>
      </a:lvl9pPr>
    </p:titleStyle>
    <p:bodyStyle>
      <a:lvl1pPr marL="282575" indent="-282575" algn="l" rtl="0" eaLnBrk="0" fontAlgn="base" hangingPunct="0">
        <a:spcBef>
          <a:spcPts val="1800"/>
        </a:spcBef>
        <a:spcAft>
          <a:spcPct val="0"/>
        </a:spcAft>
        <a:buClr>
          <a:schemeClr val="accent1"/>
        </a:buClr>
        <a:buSzPct val="75000"/>
        <a:buFont typeface="Wingdings" panose="05000000000000000000" pitchFamily="2" charset="2"/>
        <a:buChar char="n"/>
        <a:defRPr sz="2000" kern="1200">
          <a:solidFill>
            <a:srgbClr val="262626"/>
          </a:solidFill>
          <a:latin typeface="+mn-lt"/>
          <a:ea typeface="MS PGothic" panose="020B0600070205080204" pitchFamily="34" charset="-128"/>
          <a:cs typeface="ＭＳ Ｐゴシック" charset="0"/>
        </a:defRPr>
      </a:lvl1pPr>
      <a:lvl2pPr marL="577850" indent="-295275" algn="l" rtl="0" eaLnBrk="0" fontAlgn="base" hangingPunct="0">
        <a:spcBef>
          <a:spcPts val="600"/>
        </a:spcBef>
        <a:spcAft>
          <a:spcPct val="0"/>
        </a:spcAft>
        <a:buClr>
          <a:schemeClr val="accent1"/>
        </a:buClr>
        <a:buSzPct val="75000"/>
        <a:buFont typeface="Wingdings" panose="05000000000000000000" pitchFamily="2" charset="2"/>
        <a:buChar char="n"/>
        <a:defRPr kern="1200">
          <a:solidFill>
            <a:srgbClr val="262626"/>
          </a:solidFill>
          <a:latin typeface="+mn-lt"/>
          <a:ea typeface="MS PGothic" panose="020B0600070205080204" pitchFamily="34" charset="-128"/>
          <a:cs typeface="+mn-cs"/>
        </a:defRPr>
      </a:lvl2pPr>
      <a:lvl3pPr marL="860425" indent="-282575" algn="l" rtl="0" eaLnBrk="0" fontAlgn="base" hangingPunct="0">
        <a:spcBef>
          <a:spcPts val="600"/>
        </a:spcBef>
        <a:spcAft>
          <a:spcPct val="0"/>
        </a:spcAft>
        <a:buClr>
          <a:schemeClr val="accent1"/>
        </a:buClr>
        <a:buSzPct val="75000"/>
        <a:buFont typeface="Wingdings" panose="05000000000000000000" pitchFamily="2" charset="2"/>
        <a:buChar char="n"/>
        <a:defRPr kern="1200">
          <a:solidFill>
            <a:srgbClr val="262626"/>
          </a:solidFill>
          <a:latin typeface="+mn-lt"/>
          <a:ea typeface="MS PGothic" panose="020B0600070205080204" pitchFamily="34" charset="-128"/>
          <a:cs typeface="+mn-cs"/>
        </a:defRPr>
      </a:lvl3pPr>
      <a:lvl4pPr marL="1143000" indent="-282575" algn="l" rtl="0" eaLnBrk="0" fontAlgn="base" hangingPunct="0">
        <a:spcBef>
          <a:spcPts val="600"/>
        </a:spcBef>
        <a:spcAft>
          <a:spcPct val="0"/>
        </a:spcAft>
        <a:buClr>
          <a:schemeClr val="accent1"/>
        </a:buClr>
        <a:buSzPct val="75000"/>
        <a:buFont typeface="Wingdings" panose="05000000000000000000" pitchFamily="2" charset="2"/>
        <a:buChar char="n"/>
        <a:defRPr kern="1200">
          <a:solidFill>
            <a:srgbClr val="262626"/>
          </a:solidFill>
          <a:latin typeface="+mn-lt"/>
          <a:ea typeface="MS PGothic" panose="020B0600070205080204" pitchFamily="34" charset="-128"/>
          <a:cs typeface="+mn-cs"/>
        </a:defRPr>
      </a:lvl4pPr>
      <a:lvl5pPr marL="1425575" indent="-282575" algn="l" rtl="0" eaLnBrk="0" fontAlgn="base" hangingPunct="0">
        <a:spcBef>
          <a:spcPts val="600"/>
        </a:spcBef>
        <a:spcAft>
          <a:spcPct val="0"/>
        </a:spcAft>
        <a:buClr>
          <a:schemeClr val="accent1"/>
        </a:buClr>
        <a:buSzPct val="75000"/>
        <a:buFont typeface="Wingdings" panose="05000000000000000000" pitchFamily="2" charset="2"/>
        <a:buChar char="n"/>
        <a:defRPr kern="1200">
          <a:solidFill>
            <a:srgbClr val="262626"/>
          </a:solidFill>
          <a:latin typeface="+mn-lt"/>
          <a:ea typeface="MS PGothic" panose="020B0600070205080204"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pic>
        <p:nvPicPr>
          <p:cNvPr id="7170" name="Picture 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7200" y="457200"/>
            <a:ext cx="8229600" cy="138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Rectangle 2"/>
          <p:cNvSpPr>
            <a:spLocks noChangeArrowheads="1"/>
          </p:cNvSpPr>
          <p:nvPr/>
        </p:nvSpPr>
        <p:spPr bwMode="auto">
          <a:xfrm>
            <a:off x="320675" y="320675"/>
            <a:ext cx="8502650" cy="6216650"/>
          </a:xfrm>
          <a:prstGeom prst="rect">
            <a:avLst/>
          </a:prstGeom>
          <a:noFill/>
          <a:ln w="12600">
            <a:solidFill>
              <a:srgbClr val="A6A6A6"/>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Clr>
                <a:srgbClr val="000000"/>
              </a:buClr>
              <a:buSzPct val="100000"/>
              <a:buFont typeface="Times New Roman" panose="02020603050405020304" pitchFamily="18" charset="0"/>
              <a:buNone/>
            </a:pPr>
            <a:endParaRPr lang="en-US" altLang="en-US">
              <a:solidFill>
                <a:srgbClr val="FFFFFF"/>
              </a:solidFill>
            </a:endParaRPr>
          </a:p>
        </p:txBody>
      </p:sp>
      <p:sp>
        <p:nvSpPr>
          <p:cNvPr id="7172" name="Rectangle 3"/>
          <p:cNvSpPr>
            <a:spLocks noChangeArrowheads="1"/>
          </p:cNvSpPr>
          <p:nvPr/>
        </p:nvSpPr>
        <p:spPr bwMode="auto">
          <a:xfrm>
            <a:off x="457200" y="1841500"/>
            <a:ext cx="8229600" cy="119063"/>
          </a:xfrm>
          <a:prstGeom prst="rect">
            <a:avLst/>
          </a:prstGeom>
          <a:solidFill>
            <a:srgbClr val="9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solidFill>
                <a:srgbClr val="FFFFFF"/>
              </a:solidFill>
            </a:endParaRPr>
          </a:p>
        </p:txBody>
      </p:sp>
      <p:sp>
        <p:nvSpPr>
          <p:cNvPr id="7173" name="Rectangle 4"/>
          <p:cNvSpPr>
            <a:spLocks noChangeArrowheads="1"/>
          </p:cNvSpPr>
          <p:nvPr/>
        </p:nvSpPr>
        <p:spPr bwMode="auto">
          <a:xfrm>
            <a:off x="355600" y="566738"/>
            <a:ext cx="8396288" cy="259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solidFill>
                <a:srgbClr val="FFFFFF"/>
              </a:solidFill>
            </a:endParaRPr>
          </a:p>
        </p:txBody>
      </p:sp>
      <p:sp>
        <p:nvSpPr>
          <p:cNvPr id="7174" name="Rectangle 5"/>
          <p:cNvSpPr>
            <a:spLocks noChangeArrowheads="1"/>
          </p:cNvSpPr>
          <p:nvPr/>
        </p:nvSpPr>
        <p:spPr bwMode="auto">
          <a:xfrm>
            <a:off x="320675" y="320675"/>
            <a:ext cx="8502650" cy="6216650"/>
          </a:xfrm>
          <a:prstGeom prst="rect">
            <a:avLst/>
          </a:prstGeom>
          <a:noFill/>
          <a:ln w="12600">
            <a:solidFill>
              <a:srgbClr val="A6A6A6"/>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Clr>
                <a:srgbClr val="000000"/>
              </a:buClr>
              <a:buSzPct val="100000"/>
              <a:buFont typeface="Times New Roman" panose="02020603050405020304" pitchFamily="18" charset="0"/>
              <a:buNone/>
            </a:pPr>
            <a:endParaRPr lang="en-US" altLang="en-US">
              <a:solidFill>
                <a:srgbClr val="FFFFFF"/>
              </a:solidFill>
            </a:endParaRPr>
          </a:p>
        </p:txBody>
      </p:sp>
      <p:sp>
        <p:nvSpPr>
          <p:cNvPr id="7175" name="Rectangle 6"/>
          <p:cNvSpPr>
            <a:spLocks noChangeArrowheads="1"/>
          </p:cNvSpPr>
          <p:nvPr/>
        </p:nvSpPr>
        <p:spPr bwMode="auto">
          <a:xfrm>
            <a:off x="457200" y="457200"/>
            <a:ext cx="8229600" cy="119063"/>
          </a:xfrm>
          <a:prstGeom prst="rect">
            <a:avLst/>
          </a:prstGeom>
          <a:solidFill>
            <a:srgbClr val="9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solidFill>
                <a:srgbClr val="FFFFFF"/>
              </a:solidFill>
            </a:endParaRPr>
          </a:p>
        </p:txBody>
      </p:sp>
      <p:sp>
        <p:nvSpPr>
          <p:cNvPr id="7176" name="Rectangle 7"/>
          <p:cNvSpPr>
            <a:spLocks noGrp="1" noChangeArrowheads="1"/>
          </p:cNvSpPr>
          <p:nvPr>
            <p:ph type="title"/>
          </p:nvPr>
        </p:nvSpPr>
        <p:spPr bwMode="auto">
          <a:xfrm>
            <a:off x="658813" y="393700"/>
            <a:ext cx="7815262" cy="137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0000" bIns="0" numCol="1" anchor="b" anchorCtr="0" compatLnSpc="1">
            <a:prstTxWarp prst="textNoShape">
              <a:avLst/>
            </a:prstTxWarp>
          </a:bodyPr>
          <a:lstStyle/>
          <a:p>
            <a:pPr lvl="0"/>
            <a:r>
              <a:rPr lang="en-GB" altLang="en-US"/>
              <a:t>Click to edit the title text format</a:t>
            </a:r>
          </a:p>
        </p:txBody>
      </p:sp>
      <p:sp>
        <p:nvSpPr>
          <p:cNvPr id="7177" name="Rectangle 8"/>
          <p:cNvSpPr>
            <a:spLocks noGrp="1" noChangeArrowheads="1"/>
          </p:cNvSpPr>
          <p:nvPr>
            <p:ph type="body" idx="1"/>
          </p:nvPr>
        </p:nvSpPr>
        <p:spPr bwMode="auto">
          <a:xfrm>
            <a:off x="2286000" y="2286000"/>
            <a:ext cx="6188075" cy="383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
        <p:nvSpPr>
          <p:cNvPr id="2" name="Rectangle 9"/>
          <p:cNvSpPr>
            <a:spLocks noGrp="1" noChangeArrowheads="1"/>
          </p:cNvSpPr>
          <p:nvPr>
            <p:ph type="dt"/>
          </p:nvPr>
        </p:nvSpPr>
        <p:spPr bwMode="auto">
          <a:xfrm>
            <a:off x="6689725" y="6492875"/>
            <a:ext cx="2124075"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91440" rIns="90000" bIns="91440" numCol="1" anchor="ctr" anchorCtr="0" compatLnSpc="1">
            <a:prstTxWarp prst="textNoShape">
              <a:avLst/>
            </a:prstTxWarp>
          </a:bodyPr>
          <a:lstStyle>
            <a:lvl1pPr algn="r" eaLnBrk="1" hangingPunct="1">
              <a:buClrTx/>
              <a:buSzPct val="100000"/>
              <a:buFontTx/>
              <a:buNone/>
              <a:tabLst>
                <a:tab pos="723900" algn="l"/>
                <a:tab pos="1447800" algn="l"/>
              </a:tabLst>
              <a:defRPr sz="1100" b="1">
                <a:solidFill>
                  <a:srgbClr val="A6A6A6"/>
                </a:solidFill>
                <a:latin typeface="Calibri" panose="020F0502020204030204" pitchFamily="34" charset="0"/>
                <a:ea typeface="+mn-ea"/>
                <a:cs typeface="Segoe UI" panose="020B0502040204020203" pitchFamily="34" charset="0"/>
              </a:defRPr>
            </a:lvl1pPr>
          </a:lstStyle>
          <a:p>
            <a:pPr>
              <a:defRPr/>
            </a:pPr>
            <a:endParaRPr lang="en-US" altLang="en-US"/>
          </a:p>
        </p:txBody>
      </p:sp>
      <p:sp>
        <p:nvSpPr>
          <p:cNvPr id="7179" name="Text Box 10"/>
          <p:cNvSpPr txBox="1">
            <a:spLocks noChangeArrowheads="1"/>
          </p:cNvSpPr>
          <p:nvPr/>
        </p:nvSpPr>
        <p:spPr bwMode="auto">
          <a:xfrm>
            <a:off x="317500" y="6492875"/>
            <a:ext cx="34163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solidFill>
                <a:srgbClr val="FFFFFF"/>
              </a:solidFill>
            </a:endParaRPr>
          </a:p>
        </p:txBody>
      </p:sp>
      <p:sp>
        <p:nvSpPr>
          <p:cNvPr id="3" name="Rectangle 11"/>
          <p:cNvSpPr>
            <a:spLocks noGrp="1" noChangeArrowheads="1"/>
          </p:cNvSpPr>
          <p:nvPr>
            <p:ph type="sldNum"/>
          </p:nvPr>
        </p:nvSpPr>
        <p:spPr bwMode="auto">
          <a:xfrm>
            <a:off x="379413" y="6054725"/>
            <a:ext cx="523875" cy="554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91440" rIns="90000" bIns="91440" numCol="1" anchor="ctr" anchorCtr="0" compatLnSpc="1">
            <a:prstTxWarp prst="textNoShape">
              <a:avLst/>
            </a:prstTxWarp>
          </a:bodyPr>
          <a:lstStyle>
            <a:lvl1pPr eaLnBrk="1" hangingPunct="1">
              <a:buSzPct val="100000"/>
              <a:defRPr sz="2400">
                <a:solidFill>
                  <a:srgbClr val="990000"/>
                </a:solidFill>
                <a:latin typeface="Calibri" panose="020F0502020204030204" pitchFamily="34" charset="0"/>
                <a:ea typeface="ＭＳ Ｐゴシック" charset="-128"/>
              </a:defRPr>
            </a:lvl1pPr>
          </a:lstStyle>
          <a:p>
            <a:pPr>
              <a:defRPr/>
            </a:pPr>
            <a:fld id="{0F74C527-DCB1-4530-8401-1AA8107B3F1D}" type="slidenum">
              <a:rPr lang="en-US" altLang="en-US"/>
              <a:pPr>
                <a:defRPr/>
              </a:pPr>
              <a:t>‹#›</a:t>
            </a:fld>
            <a:endParaRPr lang="en-US" altLang="en-US"/>
          </a:p>
        </p:txBody>
      </p:sp>
    </p:spTree>
    <p:extLst>
      <p:ext uri="{BB962C8B-B14F-4D97-AF65-F5344CB8AC3E}">
        <p14:creationId xmlns:p14="http://schemas.microsoft.com/office/powerpoint/2010/main" val="3894312895"/>
      </p:ext>
    </p:extLst>
  </p:cSld>
  <p:clrMap bg1="lt1" tx1="dk1" bg2="lt2" tx2="dk2" accent1="accent1" accent2="accent2" accent3="accent3" accent4="accent4" accent5="accent5" accent6="accent6" hlink="hlink" folHlink="folHlink"/>
  <p:sldLayoutIdLst>
    <p:sldLayoutId id="2147486361" r:id="rId1"/>
    <p:sldLayoutId id="2147486362" r:id="rId2"/>
    <p:sldLayoutId id="2147486363" r:id="rId3"/>
    <p:sldLayoutId id="2147486364" r:id="rId4"/>
    <p:sldLayoutId id="2147486365" r:id="rId5"/>
    <p:sldLayoutId id="2147486366" r:id="rId6"/>
    <p:sldLayoutId id="2147486367" r:id="rId7"/>
    <p:sldLayoutId id="2147486368" r:id="rId8"/>
    <p:sldLayoutId id="2147486369" r:id="rId9"/>
    <p:sldLayoutId id="2147486370" r:id="rId10"/>
    <p:sldLayoutId id="2147486371" r:id="rId11"/>
  </p:sldLayoutIdLst>
  <p:txStyles>
    <p:titleStyle>
      <a:lvl1pPr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kern="1200">
          <a:solidFill>
            <a:srgbClr val="FFFFFF"/>
          </a:solidFill>
          <a:latin typeface="+mj-lt"/>
          <a:ea typeface="MS PGothic" panose="020B0600070205080204" pitchFamily="34" charset="-128"/>
          <a:cs typeface="+mj-cs"/>
        </a:defRPr>
      </a:lvl1pPr>
      <a:lvl2pPr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ea typeface="MS PGothic" panose="020B0600070205080204" pitchFamily="34" charset="-128"/>
          <a:cs typeface="Arial" panose="020B0604020202020204" pitchFamily="34" charset="0"/>
        </a:defRPr>
      </a:lvl2pPr>
      <a:lvl3pPr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ea typeface="MS PGothic" panose="020B0600070205080204" pitchFamily="34" charset="-128"/>
          <a:cs typeface="Arial" panose="020B0604020202020204" pitchFamily="34" charset="0"/>
        </a:defRPr>
      </a:lvl3pPr>
      <a:lvl4pPr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ea typeface="MS PGothic" panose="020B0600070205080204" pitchFamily="34" charset="-128"/>
          <a:cs typeface="Arial" panose="020B0604020202020204" pitchFamily="34" charset="0"/>
        </a:defRPr>
      </a:lvl4pPr>
      <a:lvl5pPr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ea typeface="MS PGothic" panose="020B0600070205080204" pitchFamily="34" charset="-128"/>
          <a:cs typeface="Arial" panose="020B0604020202020204" pitchFamily="34" charset="0"/>
        </a:defRPr>
      </a:lvl5pPr>
      <a:lvl6pPr marL="2514600" indent="-228600"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cs typeface="Arial" panose="020B0604020202020204" pitchFamily="34" charset="0"/>
        </a:defRPr>
      </a:lvl6pPr>
      <a:lvl7pPr marL="2971800" indent="-228600"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cs typeface="Arial" panose="020B0604020202020204" pitchFamily="34" charset="0"/>
        </a:defRPr>
      </a:lvl7pPr>
      <a:lvl8pPr marL="3429000" indent="-228600"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cs typeface="Arial" panose="020B0604020202020204" pitchFamily="34" charset="0"/>
        </a:defRPr>
      </a:lvl8pPr>
      <a:lvl9pPr marL="3886200" indent="-228600"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cs typeface="Arial" panose="020B0604020202020204" pitchFamily="34" charset="0"/>
        </a:defRPr>
      </a:lvl9pPr>
    </p:titleStyle>
    <p:bodyStyle>
      <a:lvl1pPr marL="342900" indent="-342900" algn="l" defTabSz="457200" rtl="0" eaLnBrk="0" fontAlgn="base" hangingPunct="0">
        <a:spcBef>
          <a:spcPts val="1800"/>
        </a:spcBef>
        <a:spcAft>
          <a:spcPct val="0"/>
        </a:spcAft>
        <a:buClr>
          <a:srgbClr val="000000"/>
        </a:buClr>
        <a:buSzPct val="100000"/>
        <a:buFont typeface="Times New Roman" panose="02020603050405020304" pitchFamily="18" charset="0"/>
        <a:defRPr sz="2000" kern="1200">
          <a:solidFill>
            <a:srgbClr val="262626"/>
          </a:solidFill>
          <a:latin typeface="+mn-lt"/>
          <a:ea typeface="MS PGothic" panose="020B0600070205080204" pitchFamily="34" charset="-128"/>
          <a:cs typeface="+mn-cs"/>
        </a:defRPr>
      </a:lvl1pPr>
      <a:lvl2pPr marL="742950" indent="-285750" algn="l" defTabSz="457200" rtl="0" eaLnBrk="0" fontAlgn="base" hangingPunct="0">
        <a:spcBef>
          <a:spcPts val="600"/>
        </a:spcBef>
        <a:spcAft>
          <a:spcPct val="0"/>
        </a:spcAft>
        <a:buClr>
          <a:srgbClr val="000000"/>
        </a:buClr>
        <a:buSzPct val="100000"/>
        <a:buFont typeface="Times New Roman" panose="02020603050405020304" pitchFamily="18" charset="0"/>
        <a:defRPr kern="1200">
          <a:solidFill>
            <a:srgbClr val="262626"/>
          </a:solidFill>
          <a:latin typeface="+mn-lt"/>
          <a:ea typeface="Arial" charset="0"/>
          <a:cs typeface="+mn-cs"/>
        </a:defRPr>
      </a:lvl2pPr>
      <a:lvl3pPr marL="1143000" indent="-228600" algn="l" defTabSz="457200" rtl="0" eaLnBrk="0" fontAlgn="base" hangingPunct="0">
        <a:spcBef>
          <a:spcPts val="600"/>
        </a:spcBef>
        <a:spcAft>
          <a:spcPct val="0"/>
        </a:spcAft>
        <a:buClr>
          <a:srgbClr val="000000"/>
        </a:buClr>
        <a:buSzPct val="100000"/>
        <a:buFont typeface="Times New Roman" panose="02020603050405020304" pitchFamily="18" charset="0"/>
        <a:defRPr kern="1200">
          <a:solidFill>
            <a:srgbClr val="262626"/>
          </a:solidFill>
          <a:latin typeface="+mn-lt"/>
          <a:ea typeface="Arial" charset="0"/>
          <a:cs typeface="+mn-cs"/>
        </a:defRPr>
      </a:lvl3pPr>
      <a:lvl4pPr marL="1600200" indent="-228600" algn="l" defTabSz="457200" rtl="0" eaLnBrk="0" fontAlgn="base" hangingPunct="0">
        <a:spcBef>
          <a:spcPts val="600"/>
        </a:spcBef>
        <a:spcAft>
          <a:spcPct val="0"/>
        </a:spcAft>
        <a:buClr>
          <a:srgbClr val="000000"/>
        </a:buClr>
        <a:buSzPct val="100000"/>
        <a:buFont typeface="Times New Roman" panose="02020603050405020304" pitchFamily="18" charset="0"/>
        <a:defRPr kern="1200">
          <a:solidFill>
            <a:srgbClr val="262626"/>
          </a:solidFill>
          <a:latin typeface="+mn-lt"/>
          <a:ea typeface="Arial" charset="0"/>
          <a:cs typeface="+mn-cs"/>
        </a:defRPr>
      </a:lvl4pPr>
      <a:lvl5pPr marL="2057400" indent="-228600" algn="l" defTabSz="457200" rtl="0" eaLnBrk="0" fontAlgn="base" hangingPunct="0">
        <a:spcBef>
          <a:spcPts val="600"/>
        </a:spcBef>
        <a:spcAft>
          <a:spcPct val="0"/>
        </a:spcAft>
        <a:buClr>
          <a:srgbClr val="000000"/>
        </a:buClr>
        <a:buSzPct val="100000"/>
        <a:buFont typeface="Times New Roman" panose="02020603050405020304" pitchFamily="18" charset="0"/>
        <a:defRPr kern="1200">
          <a:solidFill>
            <a:srgbClr val="262626"/>
          </a:solidFill>
          <a:latin typeface="+mn-lt"/>
          <a:ea typeface="Arial"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991491C1-A4B1-4D52-847B-4316EB08DB72}"/>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0B34B276-5669-4FBD-A022-5AE9A98164CC}"/>
              </a:ext>
            </a:extLst>
          </p:cNvPr>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5E841D75-3C4B-4899-9FCC-851E633339F4}"/>
              </a:ext>
            </a:extLst>
          </p:cNvPr>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3A05BF0E-3F09-4946-8221-9789A9C96D66}"/>
              </a:ext>
            </a:extLst>
          </p:cNvPr>
          <p:cNvSpPr>
            <a:spLocks noChangeArrowheads="1"/>
          </p:cNvSpPr>
          <p:nvPr/>
        </p:nvSpPr>
        <p:spPr bwMode="auto">
          <a:xfrm>
            <a:off x="0" y="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D236E03E-B994-47B7-80AA-2B6BA6B7C6EC}"/>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B3A29296-74BE-48B0-BA85-4FB2F6E3D656}"/>
              </a:ext>
            </a:extLst>
          </p:cNvPr>
          <p:cNvSpPr>
            <a:spLocks noChangeArrowheads="1"/>
          </p:cNvSpPr>
          <p:nvPr/>
        </p:nvSpPr>
        <p:spPr bwMode="auto">
          <a:xfrm>
            <a:off x="0" y="2286000"/>
            <a:ext cx="2286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6F44A81E-5636-4DFC-946E-FADA692DFCB0}"/>
              </a:ext>
            </a:extLst>
          </p:cNvPr>
          <p:cNvSpPr>
            <a:spLocks noChangeArrowheads="1"/>
          </p:cNvSpPr>
          <p:nvPr/>
        </p:nvSpPr>
        <p:spPr bwMode="auto">
          <a:xfrm>
            <a:off x="0" y="457200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E7D8A496-7342-4328-9458-058C757EAC68}"/>
              </a:ext>
            </a:extLst>
          </p:cNvPr>
          <p:cNvSpPr txBox="1">
            <a:spLocks noChangeArrowheads="1"/>
          </p:cNvSpPr>
          <p:nvPr/>
        </p:nvSpPr>
        <p:spPr bwMode="auto">
          <a:xfrm>
            <a:off x="4256088" y="6613525"/>
            <a:ext cx="447675" cy="246063"/>
          </a:xfrm>
          <a:prstGeom prst="rect">
            <a:avLst/>
          </a:prstGeom>
          <a:noFill/>
          <a:ln>
            <a:noFill/>
          </a:ln>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8.</a:t>
            </a:r>
            <a:fld id="{0113ACCB-1C79-4E40-A954-47EDFA0E6B03}"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7FD375F2-A976-4252-BB42-04A7CA628887}"/>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a:solidFill>
                  <a:srgbClr val="006699"/>
                </a:solidFill>
                <a:latin typeface="Helvetica" pitchFamily="-84" charset="0"/>
              </a:rPr>
              <a:t>Silberschatz, Galvin and Gagne ©2013</a:t>
            </a:r>
          </a:p>
        </p:txBody>
      </p:sp>
      <p:sp>
        <p:nvSpPr>
          <p:cNvPr id="1035" name="Text Box 11">
            <a:extLst>
              <a:ext uri="{FF2B5EF4-FFF2-40B4-BE49-F238E27FC236}">
                <a16:creationId xmlns:a16="http://schemas.microsoft.com/office/drawing/2014/main" id="{992D2264-49B1-4B8B-B6F8-1D31637B35C0}"/>
              </a:ext>
            </a:extLst>
          </p:cNvPr>
          <p:cNvSpPr txBox="1">
            <a:spLocks noChangeArrowheads="1"/>
          </p:cNvSpPr>
          <p:nvPr/>
        </p:nvSpPr>
        <p:spPr bwMode="auto">
          <a:xfrm>
            <a:off x="185738" y="6621463"/>
            <a:ext cx="3435350" cy="246062"/>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Essentials – 2</a:t>
            </a:r>
            <a:r>
              <a:rPr lang="en-US" altLang="en-US" sz="1000" b="1" baseline="30000" dirty="0">
                <a:solidFill>
                  <a:srgbClr val="006699"/>
                </a:solidFill>
                <a:latin typeface="Helvetica" pitchFamily="-84" charset="0"/>
              </a:rPr>
              <a:t>nd</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934B1C86-3B02-4F01-84AE-264EE28AF59D}"/>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134727"/>
      </p:ext>
    </p:extLst>
  </p:cSld>
  <p:clrMap bg1="lt1" tx1="dk1" bg2="lt2" tx2="dk2" accent1="accent1" accent2="accent2" accent3="accent3" accent4="accent4" accent5="accent5" accent6="accent6" hlink="hlink" folHlink="folHlink"/>
  <p:sldLayoutIdLst>
    <p:sldLayoutId id="2147486373" r:id="rId1"/>
    <p:sldLayoutId id="2147486374" r:id="rId2"/>
    <p:sldLayoutId id="2147486375" r:id="rId3"/>
    <p:sldLayoutId id="2147486376" r:id="rId4"/>
    <p:sldLayoutId id="2147486377" r:id="rId5"/>
    <p:sldLayoutId id="2147486378" r:id="rId6"/>
    <p:sldLayoutId id="2147486379" r:id="rId7"/>
    <p:sldLayoutId id="2147486380" r:id="rId8"/>
    <p:sldLayoutId id="2147486381" r:id="rId9"/>
    <p:sldLayoutId id="2147486382" r:id="rId10"/>
    <p:sldLayoutId id="2147486383"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991491C1-A4B1-4D52-847B-4316EB08DB72}"/>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0B34B276-5669-4FBD-A022-5AE9A98164CC}"/>
              </a:ext>
            </a:extLst>
          </p:cNvPr>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5E841D75-3C4B-4899-9FCC-851E633339F4}"/>
              </a:ext>
            </a:extLst>
          </p:cNvPr>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3A05BF0E-3F09-4946-8221-9789A9C96D66}"/>
              </a:ext>
            </a:extLst>
          </p:cNvPr>
          <p:cNvSpPr>
            <a:spLocks noChangeArrowheads="1"/>
          </p:cNvSpPr>
          <p:nvPr/>
        </p:nvSpPr>
        <p:spPr bwMode="auto">
          <a:xfrm>
            <a:off x="0" y="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D236E03E-B994-47B7-80AA-2B6BA6B7C6EC}"/>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B3A29296-74BE-48B0-BA85-4FB2F6E3D656}"/>
              </a:ext>
            </a:extLst>
          </p:cNvPr>
          <p:cNvSpPr>
            <a:spLocks noChangeArrowheads="1"/>
          </p:cNvSpPr>
          <p:nvPr/>
        </p:nvSpPr>
        <p:spPr bwMode="auto">
          <a:xfrm>
            <a:off x="0" y="2286000"/>
            <a:ext cx="2286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6F44A81E-5636-4DFC-946E-FADA692DFCB0}"/>
              </a:ext>
            </a:extLst>
          </p:cNvPr>
          <p:cNvSpPr>
            <a:spLocks noChangeArrowheads="1"/>
          </p:cNvSpPr>
          <p:nvPr/>
        </p:nvSpPr>
        <p:spPr bwMode="auto">
          <a:xfrm>
            <a:off x="0" y="457200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E7D8A496-7342-4328-9458-058C757EAC68}"/>
              </a:ext>
            </a:extLst>
          </p:cNvPr>
          <p:cNvSpPr txBox="1">
            <a:spLocks noChangeArrowheads="1"/>
          </p:cNvSpPr>
          <p:nvPr/>
        </p:nvSpPr>
        <p:spPr bwMode="auto">
          <a:xfrm>
            <a:off x="4256088" y="6613525"/>
            <a:ext cx="447675" cy="246063"/>
          </a:xfrm>
          <a:prstGeom prst="rect">
            <a:avLst/>
          </a:prstGeom>
          <a:noFill/>
          <a:ln>
            <a:noFill/>
          </a:ln>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8.</a:t>
            </a:r>
            <a:fld id="{0113ACCB-1C79-4E40-A954-47EDFA0E6B03}"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7FD375F2-A976-4252-BB42-04A7CA628887}"/>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a:solidFill>
                  <a:srgbClr val="006699"/>
                </a:solidFill>
                <a:latin typeface="Helvetica" pitchFamily="-84" charset="0"/>
              </a:rPr>
              <a:t>Silberschatz, Galvin and Gagne ©2013</a:t>
            </a:r>
          </a:p>
        </p:txBody>
      </p:sp>
      <p:sp>
        <p:nvSpPr>
          <p:cNvPr id="1035" name="Text Box 11">
            <a:extLst>
              <a:ext uri="{FF2B5EF4-FFF2-40B4-BE49-F238E27FC236}">
                <a16:creationId xmlns:a16="http://schemas.microsoft.com/office/drawing/2014/main" id="{992D2264-49B1-4B8B-B6F8-1D31637B35C0}"/>
              </a:ext>
            </a:extLst>
          </p:cNvPr>
          <p:cNvSpPr txBox="1">
            <a:spLocks noChangeArrowheads="1"/>
          </p:cNvSpPr>
          <p:nvPr/>
        </p:nvSpPr>
        <p:spPr bwMode="auto">
          <a:xfrm>
            <a:off x="185738" y="6621463"/>
            <a:ext cx="3435350" cy="246062"/>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Essentials – 2</a:t>
            </a:r>
            <a:r>
              <a:rPr lang="en-US" altLang="en-US" sz="1000" b="1" baseline="30000" dirty="0">
                <a:solidFill>
                  <a:srgbClr val="006699"/>
                </a:solidFill>
                <a:latin typeface="Helvetica" pitchFamily="-84" charset="0"/>
              </a:rPr>
              <a:t>nd</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934B1C86-3B02-4F01-84AE-264EE28AF59D}"/>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4622312"/>
      </p:ext>
    </p:extLst>
  </p:cSld>
  <p:clrMap bg1="lt1" tx1="dk1" bg2="lt2" tx2="dk2" accent1="accent1" accent2="accent2" accent3="accent3" accent4="accent4" accent5="accent5" accent6="accent6" hlink="hlink" folHlink="folHlink"/>
  <p:sldLayoutIdLst>
    <p:sldLayoutId id="2147486385" r:id="rId1"/>
    <p:sldLayoutId id="2147486386" r:id="rId2"/>
    <p:sldLayoutId id="2147486387" r:id="rId3"/>
    <p:sldLayoutId id="2147486388" r:id="rId4"/>
    <p:sldLayoutId id="2147486389" r:id="rId5"/>
    <p:sldLayoutId id="2147486390" r:id="rId6"/>
    <p:sldLayoutId id="2147486391" r:id="rId7"/>
    <p:sldLayoutId id="2147486392" r:id="rId8"/>
    <p:sldLayoutId id="2147486393" r:id="rId9"/>
    <p:sldLayoutId id="2147486394" r:id="rId10"/>
    <p:sldLayoutId id="2147486395"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991491C1-A4B1-4D52-847B-4316EB08DB72}"/>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0B34B276-5669-4FBD-A022-5AE9A98164CC}"/>
              </a:ext>
            </a:extLst>
          </p:cNvPr>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5E841D75-3C4B-4899-9FCC-851E633339F4}"/>
              </a:ext>
            </a:extLst>
          </p:cNvPr>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3A05BF0E-3F09-4946-8221-9789A9C96D66}"/>
              </a:ext>
            </a:extLst>
          </p:cNvPr>
          <p:cNvSpPr>
            <a:spLocks noChangeArrowheads="1"/>
          </p:cNvSpPr>
          <p:nvPr/>
        </p:nvSpPr>
        <p:spPr bwMode="auto">
          <a:xfrm>
            <a:off x="0" y="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D236E03E-B994-47B7-80AA-2B6BA6B7C6EC}"/>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B3A29296-74BE-48B0-BA85-4FB2F6E3D656}"/>
              </a:ext>
            </a:extLst>
          </p:cNvPr>
          <p:cNvSpPr>
            <a:spLocks noChangeArrowheads="1"/>
          </p:cNvSpPr>
          <p:nvPr/>
        </p:nvSpPr>
        <p:spPr bwMode="auto">
          <a:xfrm>
            <a:off x="0" y="2286000"/>
            <a:ext cx="2286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6F44A81E-5636-4DFC-946E-FADA692DFCB0}"/>
              </a:ext>
            </a:extLst>
          </p:cNvPr>
          <p:cNvSpPr>
            <a:spLocks noChangeArrowheads="1"/>
          </p:cNvSpPr>
          <p:nvPr/>
        </p:nvSpPr>
        <p:spPr bwMode="auto">
          <a:xfrm>
            <a:off x="0" y="457200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E7D8A496-7342-4328-9458-058C757EAC68}"/>
              </a:ext>
            </a:extLst>
          </p:cNvPr>
          <p:cNvSpPr txBox="1">
            <a:spLocks noChangeArrowheads="1"/>
          </p:cNvSpPr>
          <p:nvPr/>
        </p:nvSpPr>
        <p:spPr bwMode="auto">
          <a:xfrm>
            <a:off x="4256088" y="6613525"/>
            <a:ext cx="447675" cy="246063"/>
          </a:xfrm>
          <a:prstGeom prst="rect">
            <a:avLst/>
          </a:prstGeom>
          <a:noFill/>
          <a:ln>
            <a:noFill/>
          </a:ln>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8.</a:t>
            </a:r>
            <a:fld id="{0113ACCB-1C79-4E40-A954-47EDFA0E6B03}"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7FD375F2-A976-4252-BB42-04A7CA628887}"/>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a:solidFill>
                  <a:srgbClr val="006699"/>
                </a:solidFill>
                <a:latin typeface="Helvetica" pitchFamily="-84" charset="0"/>
              </a:rPr>
              <a:t>Silberschatz, Galvin and Gagne ©2013</a:t>
            </a:r>
          </a:p>
        </p:txBody>
      </p:sp>
      <p:sp>
        <p:nvSpPr>
          <p:cNvPr id="1035" name="Text Box 11">
            <a:extLst>
              <a:ext uri="{FF2B5EF4-FFF2-40B4-BE49-F238E27FC236}">
                <a16:creationId xmlns:a16="http://schemas.microsoft.com/office/drawing/2014/main" id="{992D2264-49B1-4B8B-B6F8-1D31637B35C0}"/>
              </a:ext>
            </a:extLst>
          </p:cNvPr>
          <p:cNvSpPr txBox="1">
            <a:spLocks noChangeArrowheads="1"/>
          </p:cNvSpPr>
          <p:nvPr/>
        </p:nvSpPr>
        <p:spPr bwMode="auto">
          <a:xfrm>
            <a:off x="185738" y="6621463"/>
            <a:ext cx="3435350" cy="246062"/>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Essentials – 2</a:t>
            </a:r>
            <a:r>
              <a:rPr lang="en-US" altLang="en-US" sz="1000" b="1" baseline="30000" dirty="0">
                <a:solidFill>
                  <a:srgbClr val="006699"/>
                </a:solidFill>
                <a:latin typeface="Helvetica" pitchFamily="-84" charset="0"/>
              </a:rPr>
              <a:t>nd</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934B1C86-3B02-4F01-84AE-264EE28AF59D}"/>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0638968"/>
      </p:ext>
    </p:extLst>
  </p:cSld>
  <p:clrMap bg1="lt1" tx1="dk1" bg2="lt2" tx2="dk2" accent1="accent1" accent2="accent2" accent3="accent3" accent4="accent4" accent5="accent5" accent6="accent6" hlink="hlink" folHlink="folHlink"/>
  <p:sldLayoutIdLst>
    <p:sldLayoutId id="2147486397" r:id="rId1"/>
    <p:sldLayoutId id="2147486398" r:id="rId2"/>
    <p:sldLayoutId id="2147486399" r:id="rId3"/>
    <p:sldLayoutId id="2147486400" r:id="rId4"/>
    <p:sldLayoutId id="2147486401" r:id="rId5"/>
    <p:sldLayoutId id="2147486402" r:id="rId6"/>
    <p:sldLayoutId id="2147486403" r:id="rId7"/>
    <p:sldLayoutId id="2147486404" r:id="rId8"/>
    <p:sldLayoutId id="2147486405" r:id="rId9"/>
    <p:sldLayoutId id="2147486406" r:id="rId10"/>
    <p:sldLayoutId id="2147486407"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pic>
        <p:nvPicPr>
          <p:cNvPr id="2050" name="Picture 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7200" y="457200"/>
            <a:ext cx="8229600" cy="138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2"/>
          <p:cNvSpPr>
            <a:spLocks noGrp="1" noChangeArrowheads="1"/>
          </p:cNvSpPr>
          <p:nvPr>
            <p:ph type="title"/>
          </p:nvPr>
        </p:nvSpPr>
        <p:spPr bwMode="auto">
          <a:xfrm>
            <a:off x="658813" y="393700"/>
            <a:ext cx="7815262" cy="137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0000" bIns="0" numCol="1" anchor="b" anchorCtr="0" compatLnSpc="1">
            <a:prstTxWarp prst="textNoShape">
              <a:avLst/>
            </a:prstTxWarp>
          </a:bodyPr>
          <a:lstStyle/>
          <a:p>
            <a:pPr lvl="0"/>
            <a:r>
              <a:rPr lang="en-GB" altLang="en-US"/>
              <a:t>Click to edit the title text format</a:t>
            </a:r>
          </a:p>
        </p:txBody>
      </p:sp>
      <p:sp>
        <p:nvSpPr>
          <p:cNvPr id="2052" name="Rectangle 3"/>
          <p:cNvSpPr>
            <a:spLocks noGrp="1" noChangeArrowheads="1"/>
          </p:cNvSpPr>
          <p:nvPr>
            <p:ph type="body" idx="1"/>
          </p:nvPr>
        </p:nvSpPr>
        <p:spPr bwMode="auto">
          <a:xfrm>
            <a:off x="2286000" y="2286000"/>
            <a:ext cx="6188075" cy="383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
        <p:nvSpPr>
          <p:cNvPr id="2" name="Rectangle 4"/>
          <p:cNvSpPr>
            <a:spLocks noGrp="1" noChangeArrowheads="1"/>
          </p:cNvSpPr>
          <p:nvPr>
            <p:ph type="dt"/>
          </p:nvPr>
        </p:nvSpPr>
        <p:spPr bwMode="auto">
          <a:xfrm>
            <a:off x="6689725" y="6492875"/>
            <a:ext cx="2124075"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91440" rIns="90000" bIns="91440" numCol="1" anchor="ctr" anchorCtr="0" compatLnSpc="1">
            <a:prstTxWarp prst="textNoShape">
              <a:avLst/>
            </a:prstTxWarp>
          </a:bodyPr>
          <a:lstStyle>
            <a:lvl1pPr algn="r" eaLnBrk="1" hangingPunct="1">
              <a:buClrTx/>
              <a:buSzPct val="100000"/>
              <a:buFontTx/>
              <a:buNone/>
              <a:tabLst>
                <a:tab pos="723900" algn="l"/>
                <a:tab pos="1447800" algn="l"/>
              </a:tabLst>
              <a:defRPr sz="1100" b="1">
                <a:solidFill>
                  <a:srgbClr val="A6A6A6"/>
                </a:solidFill>
                <a:latin typeface="Calibri" panose="020F0502020204030204" pitchFamily="34" charset="0"/>
                <a:ea typeface="+mn-ea"/>
                <a:cs typeface="Segoe UI" panose="020B0502040204020203" pitchFamily="34" charset="0"/>
              </a:defRPr>
            </a:lvl1pPr>
          </a:lstStyle>
          <a:p>
            <a:pPr>
              <a:defRPr/>
            </a:pPr>
            <a:endParaRPr lang="en-US" altLang="en-US"/>
          </a:p>
        </p:txBody>
      </p:sp>
      <p:sp>
        <p:nvSpPr>
          <p:cNvPr id="2054" name="Text Box 5"/>
          <p:cNvSpPr txBox="1">
            <a:spLocks noChangeArrowheads="1"/>
          </p:cNvSpPr>
          <p:nvPr/>
        </p:nvSpPr>
        <p:spPr bwMode="auto">
          <a:xfrm>
            <a:off x="317500" y="6492875"/>
            <a:ext cx="34163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cs typeface="Arial" panose="020B0604020202020204" pitchFamily="34" charset="0"/>
            </a:endParaRPr>
          </a:p>
        </p:txBody>
      </p:sp>
      <p:sp>
        <p:nvSpPr>
          <p:cNvPr id="3" name="Rectangle 6"/>
          <p:cNvSpPr>
            <a:spLocks noGrp="1" noChangeArrowheads="1"/>
          </p:cNvSpPr>
          <p:nvPr>
            <p:ph type="sldNum"/>
          </p:nvPr>
        </p:nvSpPr>
        <p:spPr bwMode="auto">
          <a:xfrm>
            <a:off x="379413" y="6054725"/>
            <a:ext cx="523875" cy="554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91440" rIns="90000" bIns="91440" numCol="1" anchor="ctr" anchorCtr="0" compatLnSpc="1">
            <a:prstTxWarp prst="textNoShape">
              <a:avLst/>
            </a:prstTxWarp>
          </a:bodyPr>
          <a:lstStyle>
            <a:lvl1pPr eaLnBrk="1" hangingPunct="1">
              <a:buSzPct val="100000"/>
              <a:defRPr sz="2400">
                <a:solidFill>
                  <a:srgbClr val="990000"/>
                </a:solidFill>
                <a:latin typeface="Calibri" panose="020F0502020204030204" pitchFamily="34" charset="0"/>
                <a:ea typeface="ＭＳ Ｐゴシック" charset="-128"/>
              </a:defRPr>
            </a:lvl1pPr>
          </a:lstStyle>
          <a:p>
            <a:pPr>
              <a:defRPr/>
            </a:pPr>
            <a:fld id="{09EB2F6D-97EC-4594-A953-0E7A5810FF63}" type="slidenum">
              <a:rPr lang="en-US" altLang="en-US"/>
              <a:pPr>
                <a:defRPr/>
              </a:pPr>
              <a:t>‹#›</a:t>
            </a:fld>
            <a:endParaRPr lang="en-US" altLang="en-US"/>
          </a:p>
        </p:txBody>
      </p:sp>
      <p:sp>
        <p:nvSpPr>
          <p:cNvPr id="2056" name="Rectangle 7"/>
          <p:cNvSpPr>
            <a:spLocks noChangeArrowheads="1"/>
          </p:cNvSpPr>
          <p:nvPr/>
        </p:nvSpPr>
        <p:spPr bwMode="auto">
          <a:xfrm>
            <a:off x="320675" y="320675"/>
            <a:ext cx="8502650" cy="6216650"/>
          </a:xfrm>
          <a:prstGeom prst="rect">
            <a:avLst/>
          </a:prstGeom>
          <a:noFill/>
          <a:ln w="12600">
            <a:solidFill>
              <a:srgbClr val="A6A6A6"/>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Clr>
                <a:srgbClr val="000000"/>
              </a:buClr>
              <a:buSzPct val="100000"/>
              <a:buFont typeface="Times New Roman" panose="02020603050405020304" pitchFamily="18" charset="0"/>
              <a:buNone/>
            </a:pPr>
            <a:endParaRPr lang="en-US" altLang="en-US">
              <a:cs typeface="Arial" panose="020B0604020202020204" pitchFamily="34" charset="0"/>
            </a:endParaRPr>
          </a:p>
        </p:txBody>
      </p:sp>
      <p:sp>
        <p:nvSpPr>
          <p:cNvPr id="2057" name="Rectangle 8"/>
          <p:cNvSpPr>
            <a:spLocks noChangeArrowheads="1"/>
          </p:cNvSpPr>
          <p:nvPr/>
        </p:nvSpPr>
        <p:spPr bwMode="auto">
          <a:xfrm>
            <a:off x="457200" y="1841500"/>
            <a:ext cx="8229600" cy="119063"/>
          </a:xfrm>
          <a:prstGeom prst="rect">
            <a:avLst/>
          </a:prstGeom>
          <a:solidFill>
            <a:srgbClr val="9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6213" r:id="rId1"/>
    <p:sldLayoutId id="2147486214" r:id="rId2"/>
    <p:sldLayoutId id="2147486215" r:id="rId3"/>
    <p:sldLayoutId id="2147486216" r:id="rId4"/>
    <p:sldLayoutId id="2147486217" r:id="rId5"/>
    <p:sldLayoutId id="2147486218" r:id="rId6"/>
    <p:sldLayoutId id="2147486219" r:id="rId7"/>
    <p:sldLayoutId id="2147486220" r:id="rId8"/>
    <p:sldLayoutId id="2147486221" r:id="rId9"/>
    <p:sldLayoutId id="2147486222" r:id="rId10"/>
    <p:sldLayoutId id="2147486223" r:id="rId11"/>
  </p:sldLayoutIdLst>
  <p:txStyles>
    <p:titleStyle>
      <a:lvl1pPr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kern="1200">
          <a:solidFill>
            <a:srgbClr val="FFFFFF"/>
          </a:solidFill>
          <a:latin typeface="+mj-lt"/>
          <a:ea typeface="MS PGothic" panose="020B0600070205080204" pitchFamily="34" charset="-128"/>
          <a:cs typeface="ＭＳ Ｐゴシック" charset="0"/>
        </a:defRPr>
      </a:lvl1pPr>
      <a:lvl2pPr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ea typeface="MS PGothic" panose="020B0600070205080204" pitchFamily="34" charset="-128"/>
          <a:cs typeface="ＭＳ Ｐゴシック" charset="0"/>
        </a:defRPr>
      </a:lvl2pPr>
      <a:lvl3pPr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ea typeface="MS PGothic" panose="020B0600070205080204" pitchFamily="34" charset="-128"/>
          <a:cs typeface="ＭＳ Ｐゴシック" charset="0"/>
        </a:defRPr>
      </a:lvl3pPr>
      <a:lvl4pPr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ea typeface="MS PGothic" panose="020B0600070205080204" pitchFamily="34" charset="-128"/>
          <a:cs typeface="ＭＳ Ｐゴシック" charset="0"/>
        </a:defRPr>
      </a:lvl4pPr>
      <a:lvl5pPr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ea typeface="MS PGothic" panose="020B0600070205080204" pitchFamily="34" charset="-128"/>
          <a:cs typeface="ＭＳ Ｐゴシック" charset="0"/>
        </a:defRPr>
      </a:lvl5pPr>
      <a:lvl6pPr marL="2514600" indent="-228600"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defRPr>
      </a:lvl6pPr>
      <a:lvl7pPr marL="2971800" indent="-228600"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defRPr>
      </a:lvl7pPr>
      <a:lvl8pPr marL="3429000" indent="-228600"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defRPr>
      </a:lvl8pPr>
      <a:lvl9pPr marL="3886200" indent="-228600"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defRPr>
      </a:lvl9pPr>
    </p:titleStyle>
    <p:bodyStyle>
      <a:lvl1pPr marL="342900" indent="-342900" algn="l" defTabSz="457200" rtl="0" eaLnBrk="0" fontAlgn="base" hangingPunct="0">
        <a:spcBef>
          <a:spcPts val="1800"/>
        </a:spcBef>
        <a:spcAft>
          <a:spcPct val="0"/>
        </a:spcAft>
        <a:buClr>
          <a:srgbClr val="000000"/>
        </a:buClr>
        <a:buSzPct val="100000"/>
        <a:buFont typeface="Times New Roman" panose="02020603050405020304" pitchFamily="18" charset="0"/>
        <a:defRPr sz="2000" kern="1200">
          <a:solidFill>
            <a:srgbClr val="262626"/>
          </a:solidFill>
          <a:latin typeface="+mn-lt"/>
          <a:ea typeface="MS PGothic" panose="020B0600070205080204" pitchFamily="34" charset="-128"/>
          <a:cs typeface="ＭＳ Ｐゴシック" charset="0"/>
        </a:defRPr>
      </a:lvl1pPr>
      <a:lvl2pPr marL="742950" indent="-285750" algn="l" defTabSz="457200" rtl="0" eaLnBrk="0" fontAlgn="base" hangingPunct="0">
        <a:spcBef>
          <a:spcPts val="600"/>
        </a:spcBef>
        <a:spcAft>
          <a:spcPct val="0"/>
        </a:spcAft>
        <a:buClr>
          <a:srgbClr val="000000"/>
        </a:buClr>
        <a:buSzPct val="100000"/>
        <a:buFont typeface="Times New Roman" panose="02020603050405020304" pitchFamily="18" charset="0"/>
        <a:defRPr kern="1200">
          <a:solidFill>
            <a:srgbClr val="262626"/>
          </a:solidFill>
          <a:latin typeface="+mn-lt"/>
          <a:ea typeface="MS PGothic" panose="020B0600070205080204" pitchFamily="34" charset="-128"/>
          <a:cs typeface="+mn-cs"/>
        </a:defRPr>
      </a:lvl2pPr>
      <a:lvl3pPr marL="1143000" indent="-228600" algn="l" defTabSz="457200" rtl="0" eaLnBrk="0" fontAlgn="base" hangingPunct="0">
        <a:spcBef>
          <a:spcPts val="600"/>
        </a:spcBef>
        <a:spcAft>
          <a:spcPct val="0"/>
        </a:spcAft>
        <a:buClr>
          <a:srgbClr val="000000"/>
        </a:buClr>
        <a:buSzPct val="100000"/>
        <a:buFont typeface="Times New Roman" panose="02020603050405020304" pitchFamily="18" charset="0"/>
        <a:defRPr kern="1200">
          <a:solidFill>
            <a:srgbClr val="262626"/>
          </a:solidFill>
          <a:latin typeface="+mn-lt"/>
          <a:ea typeface="MS PGothic" panose="020B0600070205080204" pitchFamily="34" charset="-128"/>
          <a:cs typeface="+mn-cs"/>
        </a:defRPr>
      </a:lvl3pPr>
      <a:lvl4pPr marL="1600200" indent="-228600" algn="l" defTabSz="457200" rtl="0" eaLnBrk="0" fontAlgn="base" hangingPunct="0">
        <a:spcBef>
          <a:spcPts val="600"/>
        </a:spcBef>
        <a:spcAft>
          <a:spcPct val="0"/>
        </a:spcAft>
        <a:buClr>
          <a:srgbClr val="000000"/>
        </a:buClr>
        <a:buSzPct val="100000"/>
        <a:buFont typeface="Times New Roman" panose="02020603050405020304" pitchFamily="18" charset="0"/>
        <a:defRPr kern="1200">
          <a:solidFill>
            <a:srgbClr val="262626"/>
          </a:solidFill>
          <a:latin typeface="+mn-lt"/>
          <a:ea typeface="MS PGothic" panose="020B0600070205080204" pitchFamily="34" charset="-128"/>
          <a:cs typeface="+mn-cs"/>
        </a:defRPr>
      </a:lvl4pPr>
      <a:lvl5pPr marL="2057400" indent="-228600" algn="l" defTabSz="457200" rtl="0" eaLnBrk="0" fontAlgn="base" hangingPunct="0">
        <a:spcBef>
          <a:spcPts val="600"/>
        </a:spcBef>
        <a:spcAft>
          <a:spcPct val="0"/>
        </a:spcAft>
        <a:buClr>
          <a:srgbClr val="000000"/>
        </a:buClr>
        <a:buSzPct val="100000"/>
        <a:buFont typeface="Times New Roman" panose="02020603050405020304" pitchFamily="18" charset="0"/>
        <a:defRPr kern="1200">
          <a:solidFill>
            <a:srgbClr val="262626"/>
          </a:solidFill>
          <a:latin typeface="+mn-lt"/>
          <a:ea typeface="MS PGothic" panose="020B060007020508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074" name="Picture 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429625" y="5562600"/>
            <a:ext cx="7143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6115050"/>
            <a:ext cx="119062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Freeform 3"/>
          <p:cNvSpPr>
            <a:spLocks noChangeArrowheads="1"/>
          </p:cNvSpPr>
          <p:nvPr/>
        </p:nvSpPr>
        <p:spPr bwMode="auto">
          <a:xfrm>
            <a:off x="1171575" y="6124575"/>
            <a:ext cx="7286625" cy="219075"/>
          </a:xfrm>
          <a:custGeom>
            <a:avLst/>
            <a:gdLst>
              <a:gd name="T0" fmla="*/ 0 w 7286625"/>
              <a:gd name="T1" fmla="*/ 219075 h 219075"/>
              <a:gd name="T2" fmla="*/ 190500 w 7286625"/>
              <a:gd name="T3" fmla="*/ 180975 h 219075"/>
              <a:gd name="T4" fmla="*/ 2790825 w 7286625"/>
              <a:gd name="T5" fmla="*/ 171450 h 219075"/>
              <a:gd name="T6" fmla="*/ 2924175 w 7286625"/>
              <a:gd name="T7" fmla="*/ 152400 h 219075"/>
              <a:gd name="T8" fmla="*/ 3267075 w 7286625"/>
              <a:gd name="T9" fmla="*/ 133350 h 219075"/>
              <a:gd name="T10" fmla="*/ 3390901 w 7286625"/>
              <a:gd name="T11" fmla="*/ 123825 h 219075"/>
              <a:gd name="T12" fmla="*/ 3667124 w 7286625"/>
              <a:gd name="T13" fmla="*/ 85725 h 219075"/>
              <a:gd name="T14" fmla="*/ 3838574 w 7286625"/>
              <a:gd name="T15" fmla="*/ 76200 h 219075"/>
              <a:gd name="T16" fmla="*/ 4381501 w 7286625"/>
              <a:gd name="T17" fmla="*/ 47625 h 219075"/>
              <a:gd name="T18" fmla="*/ 4552949 w 7286625"/>
              <a:gd name="T19" fmla="*/ 38100 h 219075"/>
              <a:gd name="T20" fmla="*/ 4686301 w 7286625"/>
              <a:gd name="T21" fmla="*/ 28575 h 219075"/>
              <a:gd name="T22" fmla="*/ 5562601 w 7286625"/>
              <a:gd name="T23" fmla="*/ 0 h 219075"/>
              <a:gd name="T24" fmla="*/ 6486525 w 7286625"/>
              <a:gd name="T25" fmla="*/ 9525 h 219075"/>
              <a:gd name="T26" fmla="*/ 6581773 w 7286625"/>
              <a:gd name="T27" fmla="*/ 19050 h 219075"/>
              <a:gd name="T28" fmla="*/ 6715125 w 7286625"/>
              <a:gd name="T29" fmla="*/ 47625 h 219075"/>
              <a:gd name="T30" fmla="*/ 7210425 w 7286625"/>
              <a:gd name="T31" fmla="*/ 66675 h 219075"/>
              <a:gd name="T32" fmla="*/ 7286625 w 7286625"/>
              <a:gd name="T33" fmla="*/ 76200 h 21907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286625" h="219075">
                <a:moveTo>
                  <a:pt x="0" y="219075"/>
                </a:moveTo>
                <a:cubicBezTo>
                  <a:pt x="67827" y="173857"/>
                  <a:pt x="45538" y="182475"/>
                  <a:pt x="190500" y="180975"/>
                </a:cubicBezTo>
                <a:lnTo>
                  <a:pt x="2790825" y="171450"/>
                </a:lnTo>
                <a:cubicBezTo>
                  <a:pt x="2835275" y="165100"/>
                  <a:pt x="2879529" y="157183"/>
                  <a:pt x="2924175" y="152400"/>
                </a:cubicBezTo>
                <a:cubicBezTo>
                  <a:pt x="3020054" y="142127"/>
                  <a:pt x="3181234" y="138255"/>
                  <a:pt x="3267075" y="133350"/>
                </a:cubicBezTo>
                <a:cubicBezTo>
                  <a:pt x="3308405" y="130988"/>
                  <a:pt x="3349625" y="127000"/>
                  <a:pt x="3390900" y="123825"/>
                </a:cubicBezTo>
                <a:cubicBezTo>
                  <a:pt x="3496096" y="104698"/>
                  <a:pt x="3551356" y="92157"/>
                  <a:pt x="3667125" y="85725"/>
                </a:cubicBezTo>
                <a:lnTo>
                  <a:pt x="3838575" y="76200"/>
                </a:lnTo>
                <a:cubicBezTo>
                  <a:pt x="4421283" y="38197"/>
                  <a:pt x="3784538" y="73028"/>
                  <a:pt x="4381500" y="47625"/>
                </a:cubicBezTo>
                <a:cubicBezTo>
                  <a:pt x="4438686" y="45192"/>
                  <a:pt x="4495823" y="41670"/>
                  <a:pt x="4552950" y="38100"/>
                </a:cubicBezTo>
                <a:cubicBezTo>
                  <a:pt x="4597426" y="35320"/>
                  <a:pt x="4641768" y="30255"/>
                  <a:pt x="4686300" y="28575"/>
                </a:cubicBezTo>
                <a:lnTo>
                  <a:pt x="5562600" y="0"/>
                </a:lnTo>
                <a:lnTo>
                  <a:pt x="6486525" y="9525"/>
                </a:lnTo>
                <a:cubicBezTo>
                  <a:pt x="6518428" y="10121"/>
                  <a:pt x="6550352" y="13505"/>
                  <a:pt x="6581775" y="19050"/>
                </a:cubicBezTo>
                <a:cubicBezTo>
                  <a:pt x="6696351" y="39269"/>
                  <a:pt x="6600009" y="39686"/>
                  <a:pt x="6715125" y="47625"/>
                </a:cubicBezTo>
                <a:cubicBezTo>
                  <a:pt x="6818795" y="54775"/>
                  <a:pt x="7128867" y="63956"/>
                  <a:pt x="7210425" y="66675"/>
                </a:cubicBezTo>
                <a:cubicBezTo>
                  <a:pt x="7254060" y="81220"/>
                  <a:pt x="7228960" y="76200"/>
                  <a:pt x="7286625" y="76200"/>
                </a:cubicBezTo>
              </a:path>
            </a:pathLst>
          </a:custGeom>
          <a:noFill/>
          <a:ln w="936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pic>
        <p:nvPicPr>
          <p:cNvPr id="3077" name="Picture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0675" y="-147638"/>
            <a:ext cx="1047750" cy="2000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8" name="Rectangle 5"/>
          <p:cNvSpPr>
            <a:spLocks noGrp="1" noChangeArrowheads="1"/>
          </p:cNvSpPr>
          <p:nvPr>
            <p:ph type="title"/>
          </p:nvPr>
        </p:nvSpPr>
        <p:spPr bwMode="auto">
          <a:xfrm>
            <a:off x="457200" y="274638"/>
            <a:ext cx="8220075"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en-US"/>
              <a:t>Click to edit the title text format</a:t>
            </a:r>
          </a:p>
        </p:txBody>
      </p:sp>
      <p:sp>
        <p:nvSpPr>
          <p:cNvPr id="3079" name="Rectangle 6"/>
          <p:cNvSpPr>
            <a:spLocks noGrp="1" noChangeArrowheads="1"/>
          </p:cNvSpPr>
          <p:nvPr>
            <p:ph type="body" idx="1"/>
          </p:nvPr>
        </p:nvSpPr>
        <p:spPr bwMode="auto">
          <a:xfrm>
            <a:off x="457200" y="1600200"/>
            <a:ext cx="8220075" cy="451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Tree>
  </p:cSld>
  <p:clrMap bg1="lt1" tx1="dk1" bg2="lt2" tx2="dk2" accent1="accent1" accent2="accent2" accent3="accent3" accent4="accent4" accent5="accent5" accent6="accent6" hlink="hlink" folHlink="folHlink"/>
  <p:sldLayoutIdLst>
    <p:sldLayoutId id="2147486224" r:id="rId1"/>
    <p:sldLayoutId id="2147486225" r:id="rId2"/>
    <p:sldLayoutId id="2147486226" r:id="rId3"/>
    <p:sldLayoutId id="2147486227" r:id="rId4"/>
    <p:sldLayoutId id="2147486228" r:id="rId5"/>
    <p:sldLayoutId id="2147486229" r:id="rId6"/>
    <p:sldLayoutId id="2147486230" r:id="rId7"/>
    <p:sldLayoutId id="2147486231" r:id="rId8"/>
    <p:sldLayoutId id="2147486232" r:id="rId9"/>
    <p:sldLayoutId id="2147486233" r:id="rId10"/>
    <p:sldLayoutId id="2147486234" r:id="rId11"/>
  </p:sldLayoutIdLst>
  <p:txStyles>
    <p:titleStyle>
      <a:lvl1pPr algn="ctr" defTabSz="457200" rtl="0" eaLnBrk="0" fontAlgn="base" hangingPunct="0">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S PGothic" panose="020B0600070205080204" pitchFamily="34" charset="-128"/>
          <a:cs typeface="+mj-cs"/>
        </a:defRPr>
      </a:lvl1pPr>
      <a:lvl2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S PGothic" panose="020B0600070205080204" pitchFamily="34" charset="-128"/>
          <a:cs typeface="Arial" panose="020B0604020202020204" pitchFamily="34" charset="0"/>
        </a:defRPr>
      </a:lvl2pPr>
      <a:lvl3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S PGothic" panose="020B0600070205080204" pitchFamily="34" charset="-128"/>
          <a:cs typeface="Arial" panose="020B0604020202020204" pitchFamily="34" charset="0"/>
        </a:defRPr>
      </a:lvl3pPr>
      <a:lvl4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S PGothic" panose="020B0600070205080204" pitchFamily="34" charset="-128"/>
          <a:cs typeface="Arial" panose="020B0604020202020204" pitchFamily="34" charset="0"/>
        </a:defRPr>
      </a:lvl4pPr>
      <a:lvl5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S PGothic" panose="020B0600070205080204" pitchFamily="34" charset="-128"/>
          <a:cs typeface="Arial" panose="020B0604020202020204" pitchFamily="34" charset="0"/>
        </a:defRPr>
      </a:lvl5pPr>
      <a:lvl6pPr marL="2514600" indent="-228600"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Arial" panose="020B0604020202020204" pitchFamily="34" charset="0"/>
        </a:defRPr>
      </a:lvl6pPr>
      <a:lvl7pPr marL="2971800" indent="-228600"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Arial" panose="020B0604020202020204" pitchFamily="34" charset="0"/>
        </a:defRPr>
      </a:lvl7pPr>
      <a:lvl8pPr marL="3429000" indent="-228600"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Arial" panose="020B0604020202020204" pitchFamily="34" charset="0"/>
        </a:defRPr>
      </a:lvl8pPr>
      <a:lvl9pPr marL="3886200" indent="-228600"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Arial" panose="020B0604020202020204" pitchFamily="34" charset="0"/>
        </a:defRPr>
      </a:lvl9pPr>
    </p:titleStyle>
    <p:bodyStyle>
      <a:lvl1pPr marL="342900" indent="-342900" algn="l" defTabSz="457200" rtl="0" eaLnBrk="0" fontAlgn="base" hangingPunct="0">
        <a:spcBef>
          <a:spcPts val="800"/>
        </a:spcBef>
        <a:spcAft>
          <a:spcPct val="0"/>
        </a:spcAft>
        <a:buClr>
          <a:srgbClr val="000000"/>
        </a:buClr>
        <a:buSzPct val="100000"/>
        <a:buFont typeface="Times New Roman" panose="02020603050405020304" pitchFamily="18" charset="0"/>
        <a:defRPr sz="3200" kern="1200">
          <a:solidFill>
            <a:srgbClr val="000000"/>
          </a:solidFill>
          <a:latin typeface="+mn-lt"/>
          <a:ea typeface="MS PGothic" panose="020B0600070205080204" pitchFamily="34" charset="-128"/>
          <a:cs typeface="+mn-cs"/>
        </a:defRPr>
      </a:lvl1pPr>
      <a:lvl2pPr marL="742950" indent="-285750" algn="l" defTabSz="457200" rtl="0" eaLnBrk="0" fontAlgn="base" hangingPunct="0">
        <a:spcBef>
          <a:spcPts val="700"/>
        </a:spcBef>
        <a:spcAft>
          <a:spcPct val="0"/>
        </a:spcAft>
        <a:buClr>
          <a:srgbClr val="000000"/>
        </a:buClr>
        <a:buSzPct val="100000"/>
        <a:buFont typeface="Times New Roman" panose="02020603050405020304" pitchFamily="18" charset="0"/>
        <a:defRPr sz="2800" kern="1200">
          <a:solidFill>
            <a:srgbClr val="000000"/>
          </a:solidFill>
          <a:latin typeface="+mn-lt"/>
          <a:ea typeface="Arial" charset="0"/>
          <a:cs typeface="+mn-cs"/>
        </a:defRPr>
      </a:lvl2pPr>
      <a:lvl3pPr marL="1143000" indent="-228600" algn="l" defTabSz="457200"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Arial" charset="0"/>
          <a:cs typeface="+mn-cs"/>
        </a:defRPr>
      </a:lvl3pPr>
      <a:lvl4pPr marL="1600200" indent="-228600" algn="l" defTabSz="457200"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Arial" charset="0"/>
          <a:cs typeface="+mn-cs"/>
        </a:defRPr>
      </a:lvl4pPr>
      <a:lvl5pPr marL="2057400" indent="-228600" algn="l" defTabSz="457200"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Arial"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098" name="Picture 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429625" y="5562600"/>
            <a:ext cx="7143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6115050"/>
            <a:ext cx="119062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Freeform 3"/>
          <p:cNvSpPr>
            <a:spLocks noChangeArrowheads="1"/>
          </p:cNvSpPr>
          <p:nvPr/>
        </p:nvSpPr>
        <p:spPr bwMode="auto">
          <a:xfrm>
            <a:off x="1171575" y="6124575"/>
            <a:ext cx="7286625" cy="219075"/>
          </a:xfrm>
          <a:custGeom>
            <a:avLst/>
            <a:gdLst>
              <a:gd name="T0" fmla="*/ 0 w 7286625"/>
              <a:gd name="T1" fmla="*/ 219075 h 219075"/>
              <a:gd name="T2" fmla="*/ 190500 w 7286625"/>
              <a:gd name="T3" fmla="*/ 180975 h 219075"/>
              <a:gd name="T4" fmla="*/ 2790825 w 7286625"/>
              <a:gd name="T5" fmla="*/ 171450 h 219075"/>
              <a:gd name="T6" fmla="*/ 2924175 w 7286625"/>
              <a:gd name="T7" fmla="*/ 152400 h 219075"/>
              <a:gd name="T8" fmla="*/ 3267075 w 7286625"/>
              <a:gd name="T9" fmla="*/ 133350 h 219075"/>
              <a:gd name="T10" fmla="*/ 3390901 w 7286625"/>
              <a:gd name="T11" fmla="*/ 123825 h 219075"/>
              <a:gd name="T12" fmla="*/ 3667124 w 7286625"/>
              <a:gd name="T13" fmla="*/ 85725 h 219075"/>
              <a:gd name="T14" fmla="*/ 3838574 w 7286625"/>
              <a:gd name="T15" fmla="*/ 76200 h 219075"/>
              <a:gd name="T16" fmla="*/ 4381501 w 7286625"/>
              <a:gd name="T17" fmla="*/ 47625 h 219075"/>
              <a:gd name="T18" fmla="*/ 4552949 w 7286625"/>
              <a:gd name="T19" fmla="*/ 38100 h 219075"/>
              <a:gd name="T20" fmla="*/ 4686301 w 7286625"/>
              <a:gd name="T21" fmla="*/ 28575 h 219075"/>
              <a:gd name="T22" fmla="*/ 5562601 w 7286625"/>
              <a:gd name="T23" fmla="*/ 0 h 219075"/>
              <a:gd name="T24" fmla="*/ 6486525 w 7286625"/>
              <a:gd name="T25" fmla="*/ 9525 h 219075"/>
              <a:gd name="T26" fmla="*/ 6581773 w 7286625"/>
              <a:gd name="T27" fmla="*/ 19050 h 219075"/>
              <a:gd name="T28" fmla="*/ 6715125 w 7286625"/>
              <a:gd name="T29" fmla="*/ 47625 h 219075"/>
              <a:gd name="T30" fmla="*/ 7210425 w 7286625"/>
              <a:gd name="T31" fmla="*/ 66675 h 219075"/>
              <a:gd name="T32" fmla="*/ 7286625 w 7286625"/>
              <a:gd name="T33" fmla="*/ 76200 h 21907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286625" h="219075">
                <a:moveTo>
                  <a:pt x="0" y="219075"/>
                </a:moveTo>
                <a:cubicBezTo>
                  <a:pt x="67827" y="173857"/>
                  <a:pt x="45538" y="182475"/>
                  <a:pt x="190500" y="180975"/>
                </a:cubicBezTo>
                <a:lnTo>
                  <a:pt x="2790825" y="171450"/>
                </a:lnTo>
                <a:cubicBezTo>
                  <a:pt x="2835275" y="165100"/>
                  <a:pt x="2879529" y="157183"/>
                  <a:pt x="2924175" y="152400"/>
                </a:cubicBezTo>
                <a:cubicBezTo>
                  <a:pt x="3020054" y="142127"/>
                  <a:pt x="3181234" y="138255"/>
                  <a:pt x="3267075" y="133350"/>
                </a:cubicBezTo>
                <a:cubicBezTo>
                  <a:pt x="3308405" y="130988"/>
                  <a:pt x="3349625" y="127000"/>
                  <a:pt x="3390900" y="123825"/>
                </a:cubicBezTo>
                <a:cubicBezTo>
                  <a:pt x="3496096" y="104698"/>
                  <a:pt x="3551356" y="92157"/>
                  <a:pt x="3667125" y="85725"/>
                </a:cubicBezTo>
                <a:lnTo>
                  <a:pt x="3838575" y="76200"/>
                </a:lnTo>
                <a:cubicBezTo>
                  <a:pt x="4421283" y="38197"/>
                  <a:pt x="3784538" y="73028"/>
                  <a:pt x="4381500" y="47625"/>
                </a:cubicBezTo>
                <a:cubicBezTo>
                  <a:pt x="4438686" y="45192"/>
                  <a:pt x="4495823" y="41670"/>
                  <a:pt x="4552950" y="38100"/>
                </a:cubicBezTo>
                <a:cubicBezTo>
                  <a:pt x="4597426" y="35320"/>
                  <a:pt x="4641768" y="30255"/>
                  <a:pt x="4686300" y="28575"/>
                </a:cubicBezTo>
                <a:lnTo>
                  <a:pt x="5562600" y="0"/>
                </a:lnTo>
                <a:lnTo>
                  <a:pt x="6486525" y="9525"/>
                </a:lnTo>
                <a:cubicBezTo>
                  <a:pt x="6518428" y="10121"/>
                  <a:pt x="6550352" y="13505"/>
                  <a:pt x="6581775" y="19050"/>
                </a:cubicBezTo>
                <a:cubicBezTo>
                  <a:pt x="6696351" y="39269"/>
                  <a:pt x="6600009" y="39686"/>
                  <a:pt x="6715125" y="47625"/>
                </a:cubicBezTo>
                <a:cubicBezTo>
                  <a:pt x="6818795" y="54775"/>
                  <a:pt x="7128867" y="63956"/>
                  <a:pt x="7210425" y="66675"/>
                </a:cubicBezTo>
                <a:cubicBezTo>
                  <a:pt x="7254060" y="81220"/>
                  <a:pt x="7228960" y="76200"/>
                  <a:pt x="7286625" y="76200"/>
                </a:cubicBezTo>
              </a:path>
            </a:pathLst>
          </a:custGeom>
          <a:noFill/>
          <a:ln w="936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pic>
        <p:nvPicPr>
          <p:cNvPr id="4101" name="Picture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0675" y="-147638"/>
            <a:ext cx="1047750" cy="2000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2" name="Rectangle 5"/>
          <p:cNvSpPr>
            <a:spLocks noGrp="1" noChangeArrowheads="1"/>
          </p:cNvSpPr>
          <p:nvPr>
            <p:ph type="title"/>
          </p:nvPr>
        </p:nvSpPr>
        <p:spPr bwMode="auto">
          <a:xfrm>
            <a:off x="457200" y="274638"/>
            <a:ext cx="8220075"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en-US"/>
              <a:t>Click to edit the title text format</a:t>
            </a:r>
          </a:p>
        </p:txBody>
      </p:sp>
      <p:sp>
        <p:nvSpPr>
          <p:cNvPr id="4103" name="Rectangle 6"/>
          <p:cNvSpPr>
            <a:spLocks noGrp="1" noChangeArrowheads="1"/>
          </p:cNvSpPr>
          <p:nvPr>
            <p:ph type="body" idx="1"/>
          </p:nvPr>
        </p:nvSpPr>
        <p:spPr bwMode="auto">
          <a:xfrm>
            <a:off x="457200" y="1600200"/>
            <a:ext cx="8220075" cy="451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Tree>
  </p:cSld>
  <p:clrMap bg1="lt1" tx1="dk1" bg2="lt2" tx2="dk2" accent1="accent1" accent2="accent2" accent3="accent3" accent4="accent4" accent5="accent5" accent6="accent6" hlink="hlink" folHlink="folHlink"/>
  <p:sldLayoutIdLst>
    <p:sldLayoutId id="2147486235" r:id="rId1"/>
    <p:sldLayoutId id="2147486236" r:id="rId2"/>
    <p:sldLayoutId id="2147486237" r:id="rId3"/>
    <p:sldLayoutId id="2147486238" r:id="rId4"/>
    <p:sldLayoutId id="2147486239" r:id="rId5"/>
    <p:sldLayoutId id="2147486240" r:id="rId6"/>
    <p:sldLayoutId id="2147486241" r:id="rId7"/>
    <p:sldLayoutId id="2147486242" r:id="rId8"/>
    <p:sldLayoutId id="2147486243" r:id="rId9"/>
    <p:sldLayoutId id="2147486244" r:id="rId10"/>
    <p:sldLayoutId id="2147486245" r:id="rId11"/>
  </p:sldLayoutIdLst>
  <p:txStyles>
    <p:titleStyle>
      <a:lvl1pPr algn="ctr" defTabSz="457200" rtl="0" eaLnBrk="0" fontAlgn="base" hangingPunct="0">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S PGothic" panose="020B0600070205080204" pitchFamily="34" charset="-128"/>
          <a:cs typeface="+mj-cs"/>
        </a:defRPr>
      </a:lvl1pPr>
      <a:lvl2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S PGothic" panose="020B0600070205080204" pitchFamily="34" charset="-128"/>
          <a:cs typeface="Arial" panose="020B0604020202020204" pitchFamily="34" charset="0"/>
        </a:defRPr>
      </a:lvl2pPr>
      <a:lvl3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S PGothic" panose="020B0600070205080204" pitchFamily="34" charset="-128"/>
          <a:cs typeface="Arial" panose="020B0604020202020204" pitchFamily="34" charset="0"/>
        </a:defRPr>
      </a:lvl3pPr>
      <a:lvl4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S PGothic" panose="020B0600070205080204" pitchFamily="34" charset="-128"/>
          <a:cs typeface="Arial" panose="020B0604020202020204" pitchFamily="34" charset="0"/>
        </a:defRPr>
      </a:lvl4pPr>
      <a:lvl5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S PGothic" panose="020B0600070205080204" pitchFamily="34" charset="-128"/>
          <a:cs typeface="Arial" panose="020B0604020202020204" pitchFamily="34" charset="0"/>
        </a:defRPr>
      </a:lvl5pPr>
      <a:lvl6pPr marL="2514600" indent="-228600"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Arial" panose="020B0604020202020204" pitchFamily="34" charset="0"/>
        </a:defRPr>
      </a:lvl6pPr>
      <a:lvl7pPr marL="2971800" indent="-228600"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Arial" panose="020B0604020202020204" pitchFamily="34" charset="0"/>
        </a:defRPr>
      </a:lvl7pPr>
      <a:lvl8pPr marL="3429000" indent="-228600"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Arial" panose="020B0604020202020204" pitchFamily="34" charset="0"/>
        </a:defRPr>
      </a:lvl8pPr>
      <a:lvl9pPr marL="3886200" indent="-228600"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Arial" panose="020B0604020202020204" pitchFamily="34" charset="0"/>
        </a:defRPr>
      </a:lvl9pPr>
    </p:titleStyle>
    <p:bodyStyle>
      <a:lvl1pPr marL="342900" indent="-342900" algn="l" defTabSz="457200" rtl="0" eaLnBrk="0" fontAlgn="base" hangingPunct="0">
        <a:spcBef>
          <a:spcPts val="800"/>
        </a:spcBef>
        <a:spcAft>
          <a:spcPct val="0"/>
        </a:spcAft>
        <a:buClr>
          <a:srgbClr val="000000"/>
        </a:buClr>
        <a:buSzPct val="100000"/>
        <a:buFont typeface="Times New Roman" panose="02020603050405020304" pitchFamily="18" charset="0"/>
        <a:defRPr sz="3200" kern="1200">
          <a:solidFill>
            <a:srgbClr val="000000"/>
          </a:solidFill>
          <a:latin typeface="+mn-lt"/>
          <a:ea typeface="MS PGothic" panose="020B0600070205080204" pitchFamily="34" charset="-128"/>
          <a:cs typeface="+mn-cs"/>
        </a:defRPr>
      </a:lvl1pPr>
      <a:lvl2pPr marL="742950" indent="-285750" algn="l" defTabSz="457200" rtl="0" eaLnBrk="0" fontAlgn="base" hangingPunct="0">
        <a:spcBef>
          <a:spcPts val="700"/>
        </a:spcBef>
        <a:spcAft>
          <a:spcPct val="0"/>
        </a:spcAft>
        <a:buClr>
          <a:srgbClr val="000000"/>
        </a:buClr>
        <a:buSzPct val="100000"/>
        <a:buFont typeface="Times New Roman" panose="02020603050405020304" pitchFamily="18" charset="0"/>
        <a:defRPr sz="2800" kern="1200">
          <a:solidFill>
            <a:srgbClr val="000000"/>
          </a:solidFill>
          <a:latin typeface="+mn-lt"/>
          <a:ea typeface="Arial" charset="0"/>
          <a:cs typeface="+mn-cs"/>
        </a:defRPr>
      </a:lvl2pPr>
      <a:lvl3pPr marL="1143000" indent="-228600" algn="l" defTabSz="457200"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Arial" charset="0"/>
          <a:cs typeface="+mn-cs"/>
        </a:defRPr>
      </a:lvl3pPr>
      <a:lvl4pPr marL="1600200" indent="-228600" algn="l" defTabSz="457200"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Arial" charset="0"/>
          <a:cs typeface="+mn-cs"/>
        </a:defRPr>
      </a:lvl4pPr>
      <a:lvl5pPr marL="2057400" indent="-228600" algn="l" defTabSz="457200"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Arial"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122" name="Picture 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29625" y="5562600"/>
            <a:ext cx="7143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6115050"/>
            <a:ext cx="119062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Freeform 3"/>
          <p:cNvSpPr>
            <a:spLocks noChangeArrowheads="1"/>
          </p:cNvSpPr>
          <p:nvPr/>
        </p:nvSpPr>
        <p:spPr bwMode="auto">
          <a:xfrm>
            <a:off x="1171575" y="6124575"/>
            <a:ext cx="7286625" cy="219075"/>
          </a:xfrm>
          <a:custGeom>
            <a:avLst/>
            <a:gdLst>
              <a:gd name="T0" fmla="*/ 0 w 7286625"/>
              <a:gd name="T1" fmla="*/ 219075 h 219075"/>
              <a:gd name="T2" fmla="*/ 190500 w 7286625"/>
              <a:gd name="T3" fmla="*/ 180975 h 219075"/>
              <a:gd name="T4" fmla="*/ 2790825 w 7286625"/>
              <a:gd name="T5" fmla="*/ 171450 h 219075"/>
              <a:gd name="T6" fmla="*/ 2924175 w 7286625"/>
              <a:gd name="T7" fmla="*/ 152400 h 219075"/>
              <a:gd name="T8" fmla="*/ 3267075 w 7286625"/>
              <a:gd name="T9" fmla="*/ 133350 h 219075"/>
              <a:gd name="T10" fmla="*/ 3390901 w 7286625"/>
              <a:gd name="T11" fmla="*/ 123825 h 219075"/>
              <a:gd name="T12" fmla="*/ 3667124 w 7286625"/>
              <a:gd name="T13" fmla="*/ 85725 h 219075"/>
              <a:gd name="T14" fmla="*/ 3838574 w 7286625"/>
              <a:gd name="T15" fmla="*/ 76200 h 219075"/>
              <a:gd name="T16" fmla="*/ 4381501 w 7286625"/>
              <a:gd name="T17" fmla="*/ 47625 h 219075"/>
              <a:gd name="T18" fmla="*/ 4552949 w 7286625"/>
              <a:gd name="T19" fmla="*/ 38100 h 219075"/>
              <a:gd name="T20" fmla="*/ 4686301 w 7286625"/>
              <a:gd name="T21" fmla="*/ 28575 h 219075"/>
              <a:gd name="T22" fmla="*/ 5562601 w 7286625"/>
              <a:gd name="T23" fmla="*/ 0 h 219075"/>
              <a:gd name="T24" fmla="*/ 6486525 w 7286625"/>
              <a:gd name="T25" fmla="*/ 9525 h 219075"/>
              <a:gd name="T26" fmla="*/ 6581773 w 7286625"/>
              <a:gd name="T27" fmla="*/ 19050 h 219075"/>
              <a:gd name="T28" fmla="*/ 6715125 w 7286625"/>
              <a:gd name="T29" fmla="*/ 47625 h 219075"/>
              <a:gd name="T30" fmla="*/ 7210425 w 7286625"/>
              <a:gd name="T31" fmla="*/ 66675 h 219075"/>
              <a:gd name="T32" fmla="*/ 7286625 w 7286625"/>
              <a:gd name="T33" fmla="*/ 76200 h 21907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286625" h="219075">
                <a:moveTo>
                  <a:pt x="0" y="219075"/>
                </a:moveTo>
                <a:cubicBezTo>
                  <a:pt x="67827" y="173857"/>
                  <a:pt x="45538" y="182475"/>
                  <a:pt x="190500" y="180975"/>
                </a:cubicBezTo>
                <a:lnTo>
                  <a:pt x="2790825" y="171450"/>
                </a:lnTo>
                <a:cubicBezTo>
                  <a:pt x="2835275" y="165100"/>
                  <a:pt x="2879529" y="157183"/>
                  <a:pt x="2924175" y="152400"/>
                </a:cubicBezTo>
                <a:cubicBezTo>
                  <a:pt x="3020054" y="142127"/>
                  <a:pt x="3181234" y="138255"/>
                  <a:pt x="3267075" y="133350"/>
                </a:cubicBezTo>
                <a:cubicBezTo>
                  <a:pt x="3308405" y="130988"/>
                  <a:pt x="3349625" y="127000"/>
                  <a:pt x="3390900" y="123825"/>
                </a:cubicBezTo>
                <a:cubicBezTo>
                  <a:pt x="3496096" y="104698"/>
                  <a:pt x="3551356" y="92157"/>
                  <a:pt x="3667125" y="85725"/>
                </a:cubicBezTo>
                <a:lnTo>
                  <a:pt x="3838575" y="76200"/>
                </a:lnTo>
                <a:cubicBezTo>
                  <a:pt x="4421283" y="38197"/>
                  <a:pt x="3784538" y="73028"/>
                  <a:pt x="4381500" y="47625"/>
                </a:cubicBezTo>
                <a:cubicBezTo>
                  <a:pt x="4438686" y="45192"/>
                  <a:pt x="4495823" y="41670"/>
                  <a:pt x="4552950" y="38100"/>
                </a:cubicBezTo>
                <a:cubicBezTo>
                  <a:pt x="4597426" y="35320"/>
                  <a:pt x="4641768" y="30255"/>
                  <a:pt x="4686300" y="28575"/>
                </a:cubicBezTo>
                <a:lnTo>
                  <a:pt x="5562600" y="0"/>
                </a:lnTo>
                <a:lnTo>
                  <a:pt x="6486525" y="9525"/>
                </a:lnTo>
                <a:cubicBezTo>
                  <a:pt x="6518428" y="10121"/>
                  <a:pt x="6550352" y="13505"/>
                  <a:pt x="6581775" y="19050"/>
                </a:cubicBezTo>
                <a:cubicBezTo>
                  <a:pt x="6696351" y="39269"/>
                  <a:pt x="6600009" y="39686"/>
                  <a:pt x="6715125" y="47625"/>
                </a:cubicBezTo>
                <a:cubicBezTo>
                  <a:pt x="6818795" y="54775"/>
                  <a:pt x="7128867" y="63956"/>
                  <a:pt x="7210425" y="66675"/>
                </a:cubicBezTo>
                <a:cubicBezTo>
                  <a:pt x="7254060" y="81220"/>
                  <a:pt x="7228960" y="76200"/>
                  <a:pt x="7286625" y="76200"/>
                </a:cubicBezTo>
              </a:path>
            </a:pathLst>
          </a:custGeom>
          <a:noFill/>
          <a:ln w="936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pic>
        <p:nvPicPr>
          <p:cNvPr id="5125" name="Picture 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20675" y="-147638"/>
            <a:ext cx="1047750" cy="2000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6" name="Rectangle 5"/>
          <p:cNvSpPr>
            <a:spLocks noGrp="1" noChangeArrowheads="1"/>
          </p:cNvSpPr>
          <p:nvPr>
            <p:ph type="title"/>
          </p:nvPr>
        </p:nvSpPr>
        <p:spPr bwMode="auto">
          <a:xfrm>
            <a:off x="457200" y="274638"/>
            <a:ext cx="8220075"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ctr" anchorCtr="0" compatLnSpc="1">
            <a:prstTxWarp prst="textNoShape">
              <a:avLst/>
            </a:prstTxWarp>
          </a:bodyPr>
          <a:lstStyle/>
          <a:p>
            <a:pPr lvl="0"/>
            <a:r>
              <a:rPr lang="en-GB" altLang="en-US"/>
              <a:t>Click to edit the title text format</a:t>
            </a:r>
          </a:p>
        </p:txBody>
      </p:sp>
      <p:sp>
        <p:nvSpPr>
          <p:cNvPr id="5127" name="Rectangle 6"/>
          <p:cNvSpPr>
            <a:spLocks noGrp="1" noChangeArrowheads="1"/>
          </p:cNvSpPr>
          <p:nvPr>
            <p:ph type="body" idx="1"/>
          </p:nvPr>
        </p:nvSpPr>
        <p:spPr bwMode="auto">
          <a:xfrm>
            <a:off x="457200" y="1600200"/>
            <a:ext cx="8220075" cy="451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Tree>
  </p:cSld>
  <p:clrMap bg1="lt1" tx1="dk1" bg2="lt2" tx2="dk2" accent1="accent1" accent2="accent2" accent3="accent3" accent4="accent4" accent5="accent5" accent6="accent6" hlink="hlink" folHlink="folHlink"/>
  <p:sldLayoutIdLst>
    <p:sldLayoutId id="2147486246" r:id="rId1"/>
    <p:sldLayoutId id="2147486247" r:id="rId2"/>
    <p:sldLayoutId id="2147486248" r:id="rId3"/>
    <p:sldLayoutId id="2147486249" r:id="rId4"/>
    <p:sldLayoutId id="2147486250" r:id="rId5"/>
    <p:sldLayoutId id="2147486251" r:id="rId6"/>
    <p:sldLayoutId id="2147486252" r:id="rId7"/>
    <p:sldLayoutId id="2147486253" r:id="rId8"/>
    <p:sldLayoutId id="2147486254" r:id="rId9"/>
    <p:sldLayoutId id="2147486255" r:id="rId10"/>
    <p:sldLayoutId id="2147486256" r:id="rId11"/>
    <p:sldLayoutId id="2147486345" r:id="rId12"/>
  </p:sldLayoutIdLst>
  <p:txStyles>
    <p:titleStyle>
      <a:lvl1pPr algn="ctr" defTabSz="457200" rtl="0" eaLnBrk="0" fontAlgn="base" hangingPunct="0">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S PGothic" panose="020B0600070205080204" pitchFamily="34" charset="-128"/>
          <a:cs typeface="+mj-cs"/>
        </a:defRPr>
      </a:lvl1pPr>
      <a:lvl2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S PGothic" panose="020B0600070205080204" pitchFamily="34" charset="-128"/>
          <a:cs typeface="Arial" panose="020B0604020202020204" pitchFamily="34" charset="0"/>
        </a:defRPr>
      </a:lvl2pPr>
      <a:lvl3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S PGothic" panose="020B0600070205080204" pitchFamily="34" charset="-128"/>
          <a:cs typeface="Arial" panose="020B0604020202020204" pitchFamily="34" charset="0"/>
        </a:defRPr>
      </a:lvl3pPr>
      <a:lvl4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S PGothic" panose="020B0600070205080204" pitchFamily="34" charset="-128"/>
          <a:cs typeface="Arial" panose="020B0604020202020204" pitchFamily="34" charset="0"/>
        </a:defRPr>
      </a:lvl4pPr>
      <a:lvl5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MS PGothic" panose="020B0600070205080204" pitchFamily="34" charset="-128"/>
          <a:cs typeface="Arial" panose="020B0604020202020204" pitchFamily="34" charset="0"/>
        </a:defRPr>
      </a:lvl5pPr>
      <a:lvl6pPr marL="2514600" indent="-228600"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Arial" panose="020B0604020202020204" pitchFamily="34" charset="0"/>
        </a:defRPr>
      </a:lvl6pPr>
      <a:lvl7pPr marL="2971800" indent="-228600"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Arial" panose="020B0604020202020204" pitchFamily="34" charset="0"/>
        </a:defRPr>
      </a:lvl7pPr>
      <a:lvl8pPr marL="3429000" indent="-228600"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Arial" panose="020B0604020202020204" pitchFamily="34" charset="0"/>
        </a:defRPr>
      </a:lvl8pPr>
      <a:lvl9pPr marL="3886200" indent="-228600"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cs typeface="Arial" panose="020B0604020202020204" pitchFamily="34" charset="0"/>
        </a:defRPr>
      </a:lvl9pPr>
    </p:titleStyle>
    <p:bodyStyle>
      <a:lvl1pPr marL="342900" indent="-342900" algn="l" defTabSz="457200" rtl="0" eaLnBrk="0" fontAlgn="base" hangingPunct="0">
        <a:spcBef>
          <a:spcPts val="800"/>
        </a:spcBef>
        <a:spcAft>
          <a:spcPct val="0"/>
        </a:spcAft>
        <a:buClr>
          <a:srgbClr val="000000"/>
        </a:buClr>
        <a:buSzPct val="100000"/>
        <a:buFont typeface="Times New Roman" panose="02020603050405020304" pitchFamily="18" charset="0"/>
        <a:defRPr sz="3200" kern="1200">
          <a:solidFill>
            <a:srgbClr val="000000"/>
          </a:solidFill>
          <a:latin typeface="+mn-lt"/>
          <a:ea typeface="MS PGothic" panose="020B0600070205080204" pitchFamily="34" charset="-128"/>
          <a:cs typeface="+mn-cs"/>
        </a:defRPr>
      </a:lvl1pPr>
      <a:lvl2pPr marL="742950" indent="-285750" algn="l" defTabSz="457200" rtl="0" eaLnBrk="0" fontAlgn="base" hangingPunct="0">
        <a:spcBef>
          <a:spcPts val="700"/>
        </a:spcBef>
        <a:spcAft>
          <a:spcPct val="0"/>
        </a:spcAft>
        <a:buClr>
          <a:srgbClr val="000000"/>
        </a:buClr>
        <a:buSzPct val="100000"/>
        <a:buFont typeface="Times New Roman" panose="02020603050405020304" pitchFamily="18" charset="0"/>
        <a:defRPr sz="2800" kern="1200">
          <a:solidFill>
            <a:srgbClr val="000000"/>
          </a:solidFill>
          <a:latin typeface="+mn-lt"/>
          <a:ea typeface="Arial" charset="0"/>
          <a:cs typeface="+mn-cs"/>
        </a:defRPr>
      </a:lvl2pPr>
      <a:lvl3pPr marL="1143000" indent="-228600" algn="l" defTabSz="457200"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Arial" charset="0"/>
          <a:cs typeface="+mn-cs"/>
        </a:defRPr>
      </a:lvl3pPr>
      <a:lvl4pPr marL="1600200" indent="-228600" algn="l" defTabSz="457200"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Arial" charset="0"/>
          <a:cs typeface="+mn-cs"/>
        </a:defRPr>
      </a:lvl4pPr>
      <a:lvl5pPr marL="2057400" indent="-228600" algn="l" defTabSz="457200"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Arial"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pic>
        <p:nvPicPr>
          <p:cNvPr id="6146" name="Picture 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7200" y="457200"/>
            <a:ext cx="8229600" cy="138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Rectangle 2"/>
          <p:cNvSpPr>
            <a:spLocks noGrp="1" noChangeArrowheads="1"/>
          </p:cNvSpPr>
          <p:nvPr>
            <p:ph type="title"/>
          </p:nvPr>
        </p:nvSpPr>
        <p:spPr bwMode="auto">
          <a:xfrm>
            <a:off x="658813" y="393700"/>
            <a:ext cx="7815262" cy="137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0000" bIns="0" numCol="1" anchor="b" anchorCtr="0" compatLnSpc="1">
            <a:prstTxWarp prst="textNoShape">
              <a:avLst/>
            </a:prstTxWarp>
          </a:bodyPr>
          <a:lstStyle/>
          <a:p>
            <a:pPr lvl="0"/>
            <a:r>
              <a:rPr lang="en-GB" altLang="en-US"/>
              <a:t>Click to edit the title text format</a:t>
            </a:r>
          </a:p>
        </p:txBody>
      </p:sp>
      <p:sp>
        <p:nvSpPr>
          <p:cNvPr id="6148" name="Rectangle 3"/>
          <p:cNvSpPr>
            <a:spLocks noGrp="1" noChangeArrowheads="1"/>
          </p:cNvSpPr>
          <p:nvPr>
            <p:ph type="body" idx="1"/>
          </p:nvPr>
        </p:nvSpPr>
        <p:spPr bwMode="auto">
          <a:xfrm>
            <a:off x="2286000" y="2286000"/>
            <a:ext cx="6188075" cy="383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
        <p:nvSpPr>
          <p:cNvPr id="2" name="Rectangle 4"/>
          <p:cNvSpPr>
            <a:spLocks noGrp="1" noChangeArrowheads="1"/>
          </p:cNvSpPr>
          <p:nvPr>
            <p:ph type="dt"/>
          </p:nvPr>
        </p:nvSpPr>
        <p:spPr bwMode="auto">
          <a:xfrm>
            <a:off x="6689725" y="6492875"/>
            <a:ext cx="2124075"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91440" rIns="90000" bIns="91440" numCol="1" anchor="ctr" anchorCtr="0" compatLnSpc="1">
            <a:prstTxWarp prst="textNoShape">
              <a:avLst/>
            </a:prstTxWarp>
          </a:bodyPr>
          <a:lstStyle>
            <a:lvl1pPr algn="r" eaLnBrk="1" hangingPunct="1">
              <a:buClrTx/>
              <a:buSzPct val="100000"/>
              <a:buFontTx/>
              <a:buNone/>
              <a:tabLst>
                <a:tab pos="723900" algn="l"/>
                <a:tab pos="1447800" algn="l"/>
              </a:tabLst>
              <a:defRPr sz="1100" b="1">
                <a:solidFill>
                  <a:srgbClr val="A6A6A6"/>
                </a:solidFill>
                <a:latin typeface="Calibri" panose="020F0502020204030204" pitchFamily="34" charset="0"/>
                <a:ea typeface="+mn-ea"/>
                <a:cs typeface="Segoe UI" panose="020B0502040204020203" pitchFamily="34" charset="0"/>
              </a:defRPr>
            </a:lvl1pPr>
          </a:lstStyle>
          <a:p>
            <a:pPr>
              <a:defRPr/>
            </a:pPr>
            <a:endParaRPr lang="en-US" altLang="en-US"/>
          </a:p>
        </p:txBody>
      </p:sp>
      <p:sp>
        <p:nvSpPr>
          <p:cNvPr id="6150" name="Text Box 5"/>
          <p:cNvSpPr txBox="1">
            <a:spLocks noChangeArrowheads="1"/>
          </p:cNvSpPr>
          <p:nvPr/>
        </p:nvSpPr>
        <p:spPr bwMode="auto">
          <a:xfrm>
            <a:off x="317500" y="6492875"/>
            <a:ext cx="34163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3" name="Rectangle 6"/>
          <p:cNvSpPr>
            <a:spLocks noGrp="1" noChangeArrowheads="1"/>
          </p:cNvSpPr>
          <p:nvPr>
            <p:ph type="sldNum"/>
          </p:nvPr>
        </p:nvSpPr>
        <p:spPr bwMode="auto">
          <a:xfrm>
            <a:off x="379413" y="6054725"/>
            <a:ext cx="523875" cy="554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91440" rIns="90000" bIns="91440" numCol="1" anchor="ctr" anchorCtr="0" compatLnSpc="1">
            <a:prstTxWarp prst="textNoShape">
              <a:avLst/>
            </a:prstTxWarp>
          </a:bodyPr>
          <a:lstStyle>
            <a:lvl1pPr eaLnBrk="1" hangingPunct="1">
              <a:buSzPct val="100000"/>
              <a:defRPr sz="2400">
                <a:solidFill>
                  <a:srgbClr val="990000"/>
                </a:solidFill>
                <a:latin typeface="Calibri" panose="020F0502020204030204" pitchFamily="34" charset="0"/>
                <a:ea typeface="ＭＳ Ｐゴシック" charset="-128"/>
              </a:defRPr>
            </a:lvl1pPr>
          </a:lstStyle>
          <a:p>
            <a:pPr>
              <a:defRPr/>
            </a:pPr>
            <a:fld id="{F29F4886-6D2A-4208-A9E1-9E05BD622C84}" type="slidenum">
              <a:rPr lang="en-US" altLang="en-US"/>
              <a:pPr>
                <a:defRPr/>
              </a:pPr>
              <a:t>‹#›</a:t>
            </a:fld>
            <a:endParaRPr lang="en-US" altLang="en-US"/>
          </a:p>
        </p:txBody>
      </p:sp>
      <p:sp>
        <p:nvSpPr>
          <p:cNvPr id="6152" name="Rectangle 7"/>
          <p:cNvSpPr>
            <a:spLocks noChangeArrowheads="1"/>
          </p:cNvSpPr>
          <p:nvPr/>
        </p:nvSpPr>
        <p:spPr bwMode="auto">
          <a:xfrm>
            <a:off x="320675" y="320675"/>
            <a:ext cx="8502650" cy="6216650"/>
          </a:xfrm>
          <a:prstGeom prst="rect">
            <a:avLst/>
          </a:prstGeom>
          <a:noFill/>
          <a:ln w="12600">
            <a:solidFill>
              <a:srgbClr val="A6A6A6"/>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6153" name="Rectangle 8"/>
          <p:cNvSpPr>
            <a:spLocks noChangeArrowheads="1"/>
          </p:cNvSpPr>
          <p:nvPr/>
        </p:nvSpPr>
        <p:spPr bwMode="auto">
          <a:xfrm>
            <a:off x="457200" y="1841500"/>
            <a:ext cx="8229600" cy="119063"/>
          </a:xfrm>
          <a:prstGeom prst="rect">
            <a:avLst/>
          </a:prstGeom>
          <a:solidFill>
            <a:srgbClr val="9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Tree>
  </p:cSld>
  <p:clrMap bg1="lt1" tx1="dk1" bg2="lt2" tx2="dk2" accent1="accent1" accent2="accent2" accent3="accent3" accent4="accent4" accent5="accent5" accent6="accent6" hlink="hlink" folHlink="folHlink"/>
  <p:sldLayoutIdLst>
    <p:sldLayoutId id="2147486257" r:id="rId1"/>
    <p:sldLayoutId id="2147486258" r:id="rId2"/>
    <p:sldLayoutId id="2147486259" r:id="rId3"/>
    <p:sldLayoutId id="2147486260" r:id="rId4"/>
    <p:sldLayoutId id="2147486261" r:id="rId5"/>
    <p:sldLayoutId id="2147486262" r:id="rId6"/>
    <p:sldLayoutId id="2147486263" r:id="rId7"/>
    <p:sldLayoutId id="2147486264" r:id="rId8"/>
    <p:sldLayoutId id="2147486265" r:id="rId9"/>
    <p:sldLayoutId id="2147486266" r:id="rId10"/>
    <p:sldLayoutId id="2147486267" r:id="rId11"/>
  </p:sldLayoutIdLst>
  <p:txStyles>
    <p:titleStyle>
      <a:lvl1pPr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kern="1200">
          <a:solidFill>
            <a:srgbClr val="FFFFFF"/>
          </a:solidFill>
          <a:latin typeface="+mj-lt"/>
          <a:ea typeface="MS PGothic" panose="020B0600070205080204" pitchFamily="34" charset="-128"/>
          <a:cs typeface="+mj-cs"/>
        </a:defRPr>
      </a:lvl1pPr>
      <a:lvl2pPr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ea typeface="MS PGothic" panose="020B0600070205080204" pitchFamily="34" charset="-128"/>
          <a:cs typeface="Arial" panose="020B0604020202020204" pitchFamily="34" charset="0"/>
        </a:defRPr>
      </a:lvl2pPr>
      <a:lvl3pPr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ea typeface="MS PGothic" panose="020B0600070205080204" pitchFamily="34" charset="-128"/>
          <a:cs typeface="Arial" panose="020B0604020202020204" pitchFamily="34" charset="0"/>
        </a:defRPr>
      </a:lvl3pPr>
      <a:lvl4pPr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ea typeface="MS PGothic" panose="020B0600070205080204" pitchFamily="34" charset="-128"/>
          <a:cs typeface="Arial" panose="020B0604020202020204" pitchFamily="34" charset="0"/>
        </a:defRPr>
      </a:lvl4pPr>
      <a:lvl5pPr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ea typeface="MS PGothic" panose="020B0600070205080204" pitchFamily="34" charset="-128"/>
          <a:cs typeface="Arial" panose="020B0604020202020204" pitchFamily="34" charset="0"/>
        </a:defRPr>
      </a:lvl5pPr>
      <a:lvl6pPr marL="2514600" indent="-228600"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cs typeface="Arial" panose="020B0604020202020204" pitchFamily="34" charset="0"/>
        </a:defRPr>
      </a:lvl6pPr>
      <a:lvl7pPr marL="2971800" indent="-228600"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cs typeface="Arial" panose="020B0604020202020204" pitchFamily="34" charset="0"/>
        </a:defRPr>
      </a:lvl7pPr>
      <a:lvl8pPr marL="3429000" indent="-228600"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cs typeface="Arial" panose="020B0604020202020204" pitchFamily="34" charset="0"/>
        </a:defRPr>
      </a:lvl8pPr>
      <a:lvl9pPr marL="3886200" indent="-228600"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cs typeface="Arial" panose="020B0604020202020204" pitchFamily="34" charset="0"/>
        </a:defRPr>
      </a:lvl9pPr>
    </p:titleStyle>
    <p:bodyStyle>
      <a:lvl1pPr marL="342900" indent="-342900" algn="l" defTabSz="457200" rtl="0" eaLnBrk="0" fontAlgn="base" hangingPunct="0">
        <a:spcBef>
          <a:spcPts val="1800"/>
        </a:spcBef>
        <a:spcAft>
          <a:spcPct val="0"/>
        </a:spcAft>
        <a:buClr>
          <a:srgbClr val="000000"/>
        </a:buClr>
        <a:buSzPct val="100000"/>
        <a:buFont typeface="Times New Roman" panose="02020603050405020304" pitchFamily="18" charset="0"/>
        <a:defRPr sz="2000" kern="1200">
          <a:solidFill>
            <a:srgbClr val="262626"/>
          </a:solidFill>
          <a:latin typeface="+mn-lt"/>
          <a:ea typeface="MS PGothic" panose="020B0600070205080204" pitchFamily="34" charset="-128"/>
          <a:cs typeface="+mn-cs"/>
        </a:defRPr>
      </a:lvl1pPr>
      <a:lvl2pPr marL="742950" indent="-285750" algn="l" defTabSz="457200" rtl="0" eaLnBrk="0" fontAlgn="base" hangingPunct="0">
        <a:spcBef>
          <a:spcPts val="600"/>
        </a:spcBef>
        <a:spcAft>
          <a:spcPct val="0"/>
        </a:spcAft>
        <a:buClr>
          <a:srgbClr val="000000"/>
        </a:buClr>
        <a:buSzPct val="100000"/>
        <a:buFont typeface="Times New Roman" panose="02020603050405020304" pitchFamily="18" charset="0"/>
        <a:defRPr kern="1200">
          <a:solidFill>
            <a:srgbClr val="262626"/>
          </a:solidFill>
          <a:latin typeface="+mn-lt"/>
          <a:ea typeface="Arial" charset="0"/>
          <a:cs typeface="+mn-cs"/>
        </a:defRPr>
      </a:lvl2pPr>
      <a:lvl3pPr marL="1143000" indent="-228600" algn="l" defTabSz="457200" rtl="0" eaLnBrk="0" fontAlgn="base" hangingPunct="0">
        <a:spcBef>
          <a:spcPts val="600"/>
        </a:spcBef>
        <a:spcAft>
          <a:spcPct val="0"/>
        </a:spcAft>
        <a:buClr>
          <a:srgbClr val="000000"/>
        </a:buClr>
        <a:buSzPct val="100000"/>
        <a:buFont typeface="Times New Roman" panose="02020603050405020304" pitchFamily="18" charset="0"/>
        <a:defRPr kern="1200">
          <a:solidFill>
            <a:srgbClr val="262626"/>
          </a:solidFill>
          <a:latin typeface="+mn-lt"/>
          <a:ea typeface="Arial" charset="0"/>
          <a:cs typeface="+mn-cs"/>
        </a:defRPr>
      </a:lvl3pPr>
      <a:lvl4pPr marL="1600200" indent="-228600" algn="l" defTabSz="457200" rtl="0" eaLnBrk="0" fontAlgn="base" hangingPunct="0">
        <a:spcBef>
          <a:spcPts val="600"/>
        </a:spcBef>
        <a:spcAft>
          <a:spcPct val="0"/>
        </a:spcAft>
        <a:buClr>
          <a:srgbClr val="000000"/>
        </a:buClr>
        <a:buSzPct val="100000"/>
        <a:buFont typeface="Times New Roman" panose="02020603050405020304" pitchFamily="18" charset="0"/>
        <a:defRPr kern="1200">
          <a:solidFill>
            <a:srgbClr val="262626"/>
          </a:solidFill>
          <a:latin typeface="+mn-lt"/>
          <a:ea typeface="Arial" charset="0"/>
          <a:cs typeface="+mn-cs"/>
        </a:defRPr>
      </a:lvl4pPr>
      <a:lvl5pPr marL="2057400" indent="-228600" algn="l" defTabSz="457200" rtl="0" eaLnBrk="0" fontAlgn="base" hangingPunct="0">
        <a:spcBef>
          <a:spcPts val="600"/>
        </a:spcBef>
        <a:spcAft>
          <a:spcPct val="0"/>
        </a:spcAft>
        <a:buClr>
          <a:srgbClr val="000000"/>
        </a:buClr>
        <a:buSzPct val="100000"/>
        <a:buFont typeface="Times New Roman" panose="02020603050405020304" pitchFamily="18" charset="0"/>
        <a:defRPr kern="1200">
          <a:solidFill>
            <a:srgbClr val="262626"/>
          </a:solidFill>
          <a:latin typeface="+mn-lt"/>
          <a:ea typeface="Arial"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pic>
        <p:nvPicPr>
          <p:cNvPr id="8194" name="Picture 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7200" y="457200"/>
            <a:ext cx="8229600" cy="138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Rectangle 2"/>
          <p:cNvSpPr>
            <a:spLocks noChangeArrowheads="1"/>
          </p:cNvSpPr>
          <p:nvPr/>
        </p:nvSpPr>
        <p:spPr bwMode="auto">
          <a:xfrm>
            <a:off x="320675" y="320675"/>
            <a:ext cx="8502650" cy="6216650"/>
          </a:xfrm>
          <a:prstGeom prst="rect">
            <a:avLst/>
          </a:prstGeom>
          <a:noFill/>
          <a:ln w="12600">
            <a:solidFill>
              <a:srgbClr val="A6A6A6"/>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Clr>
                <a:srgbClr val="000000"/>
              </a:buClr>
              <a:buSzPct val="100000"/>
              <a:buFont typeface="Times New Roman" panose="02020603050405020304" pitchFamily="18" charset="0"/>
              <a:buNone/>
            </a:pPr>
            <a:endParaRPr lang="en-US" altLang="en-US">
              <a:cs typeface="Arial" panose="020B0604020202020204" pitchFamily="34" charset="0"/>
            </a:endParaRPr>
          </a:p>
        </p:txBody>
      </p:sp>
      <p:sp>
        <p:nvSpPr>
          <p:cNvPr id="8196" name="Rectangle 3"/>
          <p:cNvSpPr>
            <a:spLocks noChangeArrowheads="1"/>
          </p:cNvSpPr>
          <p:nvPr/>
        </p:nvSpPr>
        <p:spPr bwMode="auto">
          <a:xfrm>
            <a:off x="457200" y="1841500"/>
            <a:ext cx="8229600" cy="119063"/>
          </a:xfrm>
          <a:prstGeom prst="rect">
            <a:avLst/>
          </a:prstGeom>
          <a:solidFill>
            <a:srgbClr val="9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cs typeface="Arial" panose="020B0604020202020204" pitchFamily="34" charset="0"/>
            </a:endParaRPr>
          </a:p>
        </p:txBody>
      </p:sp>
      <p:sp>
        <p:nvSpPr>
          <p:cNvPr id="8197" name="Rectangle 4"/>
          <p:cNvSpPr>
            <a:spLocks noChangeArrowheads="1"/>
          </p:cNvSpPr>
          <p:nvPr/>
        </p:nvSpPr>
        <p:spPr bwMode="auto">
          <a:xfrm>
            <a:off x="341313" y="928688"/>
            <a:ext cx="843280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cs typeface="Arial" panose="020B0604020202020204" pitchFamily="34" charset="0"/>
            </a:endParaRPr>
          </a:p>
        </p:txBody>
      </p:sp>
      <p:sp>
        <p:nvSpPr>
          <p:cNvPr id="8198" name="Rectangle 5"/>
          <p:cNvSpPr>
            <a:spLocks noChangeArrowheads="1"/>
          </p:cNvSpPr>
          <p:nvPr/>
        </p:nvSpPr>
        <p:spPr bwMode="auto">
          <a:xfrm>
            <a:off x="320675" y="320675"/>
            <a:ext cx="8502650" cy="6216650"/>
          </a:xfrm>
          <a:prstGeom prst="rect">
            <a:avLst/>
          </a:prstGeom>
          <a:noFill/>
          <a:ln w="12600">
            <a:solidFill>
              <a:srgbClr val="A6A6A6"/>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Clr>
                <a:srgbClr val="000000"/>
              </a:buClr>
              <a:buSzPct val="100000"/>
              <a:buFont typeface="Times New Roman" panose="02020603050405020304" pitchFamily="18" charset="0"/>
              <a:buNone/>
            </a:pPr>
            <a:endParaRPr lang="en-US" altLang="en-US">
              <a:cs typeface="Arial" panose="020B0604020202020204" pitchFamily="34" charset="0"/>
            </a:endParaRPr>
          </a:p>
        </p:txBody>
      </p:sp>
      <p:sp>
        <p:nvSpPr>
          <p:cNvPr id="8199" name="Rectangle 6"/>
          <p:cNvSpPr>
            <a:spLocks noChangeArrowheads="1"/>
          </p:cNvSpPr>
          <p:nvPr/>
        </p:nvSpPr>
        <p:spPr bwMode="auto">
          <a:xfrm>
            <a:off x="457200" y="817563"/>
            <a:ext cx="8229600" cy="117475"/>
          </a:xfrm>
          <a:prstGeom prst="rect">
            <a:avLst/>
          </a:prstGeom>
          <a:solidFill>
            <a:srgbClr val="9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cs typeface="Arial" panose="020B0604020202020204" pitchFamily="34" charset="0"/>
            </a:endParaRPr>
          </a:p>
        </p:txBody>
      </p:sp>
      <p:pic>
        <p:nvPicPr>
          <p:cNvPr id="8200" name="Picture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7200" y="457200"/>
            <a:ext cx="822960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1" name="Picture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7200" y="2700338"/>
            <a:ext cx="8229600" cy="370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2" name="Rectangle 9"/>
          <p:cNvSpPr>
            <a:spLocks noGrp="1" noChangeArrowheads="1"/>
          </p:cNvSpPr>
          <p:nvPr>
            <p:ph type="title"/>
          </p:nvPr>
        </p:nvSpPr>
        <p:spPr bwMode="auto">
          <a:xfrm>
            <a:off x="658813" y="393700"/>
            <a:ext cx="7815262" cy="137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0000" bIns="0" numCol="1" anchor="b" anchorCtr="0" compatLnSpc="1">
            <a:prstTxWarp prst="textNoShape">
              <a:avLst/>
            </a:prstTxWarp>
          </a:bodyPr>
          <a:lstStyle/>
          <a:p>
            <a:pPr lvl="0"/>
            <a:r>
              <a:rPr lang="en-GB" altLang="en-US"/>
              <a:t>Click to edit the title text format</a:t>
            </a:r>
          </a:p>
        </p:txBody>
      </p:sp>
      <p:sp>
        <p:nvSpPr>
          <p:cNvPr id="8203" name="Rectangle 10"/>
          <p:cNvSpPr>
            <a:spLocks noGrp="1" noChangeArrowheads="1"/>
          </p:cNvSpPr>
          <p:nvPr>
            <p:ph type="body" idx="1"/>
          </p:nvPr>
        </p:nvSpPr>
        <p:spPr bwMode="auto">
          <a:xfrm>
            <a:off x="2286000" y="2286000"/>
            <a:ext cx="6188075" cy="383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
        <p:nvSpPr>
          <p:cNvPr id="2" name="Rectangle 11"/>
          <p:cNvSpPr>
            <a:spLocks noGrp="1" noChangeArrowheads="1"/>
          </p:cNvSpPr>
          <p:nvPr>
            <p:ph type="dt"/>
          </p:nvPr>
        </p:nvSpPr>
        <p:spPr bwMode="auto">
          <a:xfrm>
            <a:off x="6689725" y="6492875"/>
            <a:ext cx="2124075"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lgn="r" eaLnBrk="1" hangingPunct="1">
              <a:buClrTx/>
              <a:buSzPct val="100000"/>
              <a:buFontTx/>
              <a:buNone/>
              <a:tabLst>
                <a:tab pos="723900" algn="l"/>
                <a:tab pos="1447800" algn="l"/>
              </a:tabLst>
              <a:defRPr sz="1100" b="1">
                <a:solidFill>
                  <a:srgbClr val="A6A6A6"/>
                </a:solidFill>
                <a:latin typeface="Calibri" panose="020F0502020204030204" pitchFamily="34" charset="0"/>
                <a:ea typeface="+mn-ea"/>
                <a:cs typeface="Segoe UI" panose="020B0502040204020203" pitchFamily="34" charset="0"/>
              </a:defRPr>
            </a:lvl1pPr>
          </a:lstStyle>
          <a:p>
            <a:pPr>
              <a:defRPr/>
            </a:pPr>
            <a:endParaRPr lang="en-US" altLang="en-US"/>
          </a:p>
        </p:txBody>
      </p:sp>
      <p:sp>
        <p:nvSpPr>
          <p:cNvPr id="8204" name="Rectangle 12"/>
          <p:cNvSpPr>
            <a:spLocks noGrp="1" noChangeArrowheads="1"/>
          </p:cNvSpPr>
          <p:nvPr>
            <p:ph type="sldNum"/>
          </p:nvPr>
        </p:nvSpPr>
        <p:spPr bwMode="auto">
          <a:xfrm>
            <a:off x="4305300" y="6492875"/>
            <a:ext cx="523875"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lgn="ctr" eaLnBrk="1" hangingPunct="1">
              <a:buSzPct val="100000"/>
              <a:defRPr sz="1100" b="1">
                <a:solidFill>
                  <a:srgbClr val="A6A6A6"/>
                </a:solidFill>
                <a:latin typeface="Calibri" panose="020F0502020204030204" pitchFamily="34" charset="0"/>
                <a:ea typeface="ＭＳ Ｐゴシック" charset="-128"/>
              </a:defRPr>
            </a:lvl1pPr>
          </a:lstStyle>
          <a:p>
            <a:pPr>
              <a:defRPr/>
            </a:pPr>
            <a:fld id="{B3DE19D2-2E8B-4FAD-BCF0-EC95DE79FD0C}" type="slidenum">
              <a:rPr lang="en-US" altLang="en-US"/>
              <a:pPr>
                <a:defRPr/>
              </a:pPr>
              <a:t>‹#›</a:t>
            </a:fld>
            <a:endParaRPr lang="en-US" altLang="en-US"/>
          </a:p>
        </p:txBody>
      </p:sp>
      <p:sp>
        <p:nvSpPr>
          <p:cNvPr id="8206" name="Text Box 13"/>
          <p:cNvSpPr txBox="1">
            <a:spLocks noChangeArrowheads="1"/>
          </p:cNvSpPr>
          <p:nvPr/>
        </p:nvSpPr>
        <p:spPr bwMode="auto">
          <a:xfrm>
            <a:off x="317500" y="6492875"/>
            <a:ext cx="34163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6279" r:id="rId1"/>
    <p:sldLayoutId id="2147486280" r:id="rId2"/>
    <p:sldLayoutId id="2147486281" r:id="rId3"/>
    <p:sldLayoutId id="2147486282" r:id="rId4"/>
    <p:sldLayoutId id="2147486283" r:id="rId5"/>
    <p:sldLayoutId id="2147486284" r:id="rId6"/>
    <p:sldLayoutId id="2147486285" r:id="rId7"/>
    <p:sldLayoutId id="2147486286" r:id="rId8"/>
    <p:sldLayoutId id="2147486287" r:id="rId9"/>
    <p:sldLayoutId id="2147486288" r:id="rId10"/>
    <p:sldLayoutId id="2147486289" r:id="rId11"/>
  </p:sldLayoutIdLst>
  <p:txStyles>
    <p:titleStyle>
      <a:lvl1pPr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kern="1200">
          <a:solidFill>
            <a:srgbClr val="FFFFFF"/>
          </a:solidFill>
          <a:latin typeface="+mj-lt"/>
          <a:ea typeface="MS PGothic" panose="020B0600070205080204" pitchFamily="34" charset="-128"/>
          <a:cs typeface="ＭＳ Ｐゴシック" charset="0"/>
        </a:defRPr>
      </a:lvl1pPr>
      <a:lvl2pPr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ea typeface="MS PGothic" panose="020B0600070205080204" pitchFamily="34" charset="-128"/>
          <a:cs typeface="ＭＳ Ｐゴシック" charset="0"/>
        </a:defRPr>
      </a:lvl2pPr>
      <a:lvl3pPr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ea typeface="MS PGothic" panose="020B0600070205080204" pitchFamily="34" charset="-128"/>
          <a:cs typeface="ＭＳ Ｐゴシック" charset="0"/>
        </a:defRPr>
      </a:lvl3pPr>
      <a:lvl4pPr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ea typeface="MS PGothic" panose="020B0600070205080204" pitchFamily="34" charset="-128"/>
          <a:cs typeface="ＭＳ Ｐゴシック" charset="0"/>
        </a:defRPr>
      </a:lvl4pPr>
      <a:lvl5pPr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ea typeface="MS PGothic" panose="020B0600070205080204" pitchFamily="34" charset="-128"/>
          <a:cs typeface="ＭＳ Ｐゴシック" charset="0"/>
        </a:defRPr>
      </a:lvl5pPr>
      <a:lvl6pPr marL="2514600" indent="-228600"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defRPr>
      </a:lvl6pPr>
      <a:lvl7pPr marL="2971800" indent="-228600"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defRPr>
      </a:lvl7pPr>
      <a:lvl8pPr marL="3429000" indent="-228600"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defRPr>
      </a:lvl8pPr>
      <a:lvl9pPr marL="3886200" indent="-228600"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defRPr>
      </a:lvl9pPr>
    </p:titleStyle>
    <p:bodyStyle>
      <a:lvl1pPr marL="342900" indent="-342900" algn="l" defTabSz="457200" rtl="0" eaLnBrk="0" fontAlgn="base" hangingPunct="0">
        <a:spcBef>
          <a:spcPts val="1800"/>
        </a:spcBef>
        <a:spcAft>
          <a:spcPct val="0"/>
        </a:spcAft>
        <a:buClr>
          <a:srgbClr val="000000"/>
        </a:buClr>
        <a:buSzPct val="100000"/>
        <a:buFont typeface="Times New Roman" panose="02020603050405020304" pitchFamily="18" charset="0"/>
        <a:defRPr sz="2000" kern="1200">
          <a:solidFill>
            <a:srgbClr val="262626"/>
          </a:solidFill>
          <a:latin typeface="+mn-lt"/>
          <a:ea typeface="MS PGothic" panose="020B0600070205080204" pitchFamily="34" charset="-128"/>
          <a:cs typeface="ＭＳ Ｐゴシック" charset="0"/>
        </a:defRPr>
      </a:lvl1pPr>
      <a:lvl2pPr marL="742950" indent="-285750" algn="l" defTabSz="457200" rtl="0" eaLnBrk="0" fontAlgn="base" hangingPunct="0">
        <a:spcBef>
          <a:spcPts val="600"/>
        </a:spcBef>
        <a:spcAft>
          <a:spcPct val="0"/>
        </a:spcAft>
        <a:buClr>
          <a:srgbClr val="000000"/>
        </a:buClr>
        <a:buSzPct val="100000"/>
        <a:buFont typeface="Times New Roman" panose="02020603050405020304" pitchFamily="18" charset="0"/>
        <a:defRPr kern="1200">
          <a:solidFill>
            <a:srgbClr val="262626"/>
          </a:solidFill>
          <a:latin typeface="+mn-lt"/>
          <a:ea typeface="MS PGothic" panose="020B0600070205080204" pitchFamily="34" charset="-128"/>
          <a:cs typeface="+mn-cs"/>
        </a:defRPr>
      </a:lvl2pPr>
      <a:lvl3pPr marL="1143000" indent="-228600" algn="l" defTabSz="457200" rtl="0" eaLnBrk="0" fontAlgn="base" hangingPunct="0">
        <a:spcBef>
          <a:spcPts val="600"/>
        </a:spcBef>
        <a:spcAft>
          <a:spcPct val="0"/>
        </a:spcAft>
        <a:buClr>
          <a:srgbClr val="000000"/>
        </a:buClr>
        <a:buSzPct val="100000"/>
        <a:buFont typeface="Times New Roman" panose="02020603050405020304" pitchFamily="18" charset="0"/>
        <a:defRPr kern="1200">
          <a:solidFill>
            <a:srgbClr val="262626"/>
          </a:solidFill>
          <a:latin typeface="+mn-lt"/>
          <a:ea typeface="MS PGothic" panose="020B0600070205080204" pitchFamily="34" charset="-128"/>
          <a:cs typeface="+mn-cs"/>
        </a:defRPr>
      </a:lvl3pPr>
      <a:lvl4pPr marL="1600200" indent="-228600" algn="l" defTabSz="457200" rtl="0" eaLnBrk="0" fontAlgn="base" hangingPunct="0">
        <a:spcBef>
          <a:spcPts val="600"/>
        </a:spcBef>
        <a:spcAft>
          <a:spcPct val="0"/>
        </a:spcAft>
        <a:buClr>
          <a:srgbClr val="000000"/>
        </a:buClr>
        <a:buSzPct val="100000"/>
        <a:buFont typeface="Times New Roman" panose="02020603050405020304" pitchFamily="18" charset="0"/>
        <a:defRPr kern="1200">
          <a:solidFill>
            <a:srgbClr val="262626"/>
          </a:solidFill>
          <a:latin typeface="+mn-lt"/>
          <a:ea typeface="MS PGothic" panose="020B0600070205080204" pitchFamily="34" charset="-128"/>
          <a:cs typeface="+mn-cs"/>
        </a:defRPr>
      </a:lvl4pPr>
      <a:lvl5pPr marL="2057400" indent="-228600" algn="l" defTabSz="457200" rtl="0" eaLnBrk="0" fontAlgn="base" hangingPunct="0">
        <a:spcBef>
          <a:spcPts val="600"/>
        </a:spcBef>
        <a:spcAft>
          <a:spcPct val="0"/>
        </a:spcAft>
        <a:buClr>
          <a:srgbClr val="000000"/>
        </a:buClr>
        <a:buSzPct val="100000"/>
        <a:buFont typeface="Times New Roman" panose="02020603050405020304" pitchFamily="18" charset="0"/>
        <a:defRPr kern="1200">
          <a:solidFill>
            <a:srgbClr val="262626"/>
          </a:solidFill>
          <a:latin typeface="+mn-lt"/>
          <a:ea typeface="MS PGothic" panose="020B060007020508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pic>
        <p:nvPicPr>
          <p:cNvPr id="9218" name="Picture 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7200" y="457200"/>
            <a:ext cx="8229600" cy="138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Rectangle 2"/>
          <p:cNvSpPr>
            <a:spLocks noChangeArrowheads="1"/>
          </p:cNvSpPr>
          <p:nvPr/>
        </p:nvSpPr>
        <p:spPr bwMode="auto">
          <a:xfrm>
            <a:off x="320675" y="320675"/>
            <a:ext cx="8502650" cy="6216650"/>
          </a:xfrm>
          <a:prstGeom prst="rect">
            <a:avLst/>
          </a:prstGeom>
          <a:noFill/>
          <a:ln w="12600">
            <a:solidFill>
              <a:srgbClr val="A6A6A6"/>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Clr>
                <a:srgbClr val="000000"/>
              </a:buClr>
              <a:buSzPct val="100000"/>
              <a:buFont typeface="Times New Roman" panose="02020603050405020304" pitchFamily="18" charset="0"/>
              <a:buNone/>
            </a:pPr>
            <a:endParaRPr lang="en-US" altLang="en-US">
              <a:cs typeface="Arial" panose="020B0604020202020204" pitchFamily="34" charset="0"/>
            </a:endParaRPr>
          </a:p>
        </p:txBody>
      </p:sp>
      <p:sp>
        <p:nvSpPr>
          <p:cNvPr id="9220" name="Rectangle 3"/>
          <p:cNvSpPr>
            <a:spLocks noChangeArrowheads="1"/>
          </p:cNvSpPr>
          <p:nvPr/>
        </p:nvSpPr>
        <p:spPr bwMode="auto">
          <a:xfrm>
            <a:off x="457200" y="1841500"/>
            <a:ext cx="8229600" cy="119063"/>
          </a:xfrm>
          <a:prstGeom prst="rect">
            <a:avLst/>
          </a:prstGeom>
          <a:solidFill>
            <a:srgbClr val="9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cs typeface="Arial" panose="020B0604020202020204" pitchFamily="34" charset="0"/>
            </a:endParaRPr>
          </a:p>
        </p:txBody>
      </p:sp>
      <p:pic>
        <p:nvPicPr>
          <p:cNvPr id="9221" name="Picture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29625" y="5562600"/>
            <a:ext cx="7143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2" name="Picture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6115050"/>
            <a:ext cx="119062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3" name="Freeform 6"/>
          <p:cNvSpPr>
            <a:spLocks noChangeArrowheads="1"/>
          </p:cNvSpPr>
          <p:nvPr/>
        </p:nvSpPr>
        <p:spPr bwMode="auto">
          <a:xfrm>
            <a:off x="1171575" y="6124575"/>
            <a:ext cx="7286625" cy="219075"/>
          </a:xfrm>
          <a:custGeom>
            <a:avLst/>
            <a:gdLst>
              <a:gd name="T0" fmla="*/ 0 w 7286625"/>
              <a:gd name="T1" fmla="*/ 219075 h 219075"/>
              <a:gd name="T2" fmla="*/ 190500 w 7286625"/>
              <a:gd name="T3" fmla="*/ 180975 h 219075"/>
              <a:gd name="T4" fmla="*/ 2790825 w 7286625"/>
              <a:gd name="T5" fmla="*/ 171450 h 219075"/>
              <a:gd name="T6" fmla="*/ 2924175 w 7286625"/>
              <a:gd name="T7" fmla="*/ 152400 h 219075"/>
              <a:gd name="T8" fmla="*/ 3267075 w 7286625"/>
              <a:gd name="T9" fmla="*/ 133350 h 219075"/>
              <a:gd name="T10" fmla="*/ 3390901 w 7286625"/>
              <a:gd name="T11" fmla="*/ 123825 h 219075"/>
              <a:gd name="T12" fmla="*/ 3667124 w 7286625"/>
              <a:gd name="T13" fmla="*/ 85725 h 219075"/>
              <a:gd name="T14" fmla="*/ 3838574 w 7286625"/>
              <a:gd name="T15" fmla="*/ 76200 h 219075"/>
              <a:gd name="T16" fmla="*/ 4381501 w 7286625"/>
              <a:gd name="T17" fmla="*/ 47625 h 219075"/>
              <a:gd name="T18" fmla="*/ 4552949 w 7286625"/>
              <a:gd name="T19" fmla="*/ 38100 h 219075"/>
              <a:gd name="T20" fmla="*/ 4686301 w 7286625"/>
              <a:gd name="T21" fmla="*/ 28575 h 219075"/>
              <a:gd name="T22" fmla="*/ 5562601 w 7286625"/>
              <a:gd name="T23" fmla="*/ 0 h 219075"/>
              <a:gd name="T24" fmla="*/ 6486525 w 7286625"/>
              <a:gd name="T25" fmla="*/ 9525 h 219075"/>
              <a:gd name="T26" fmla="*/ 6581773 w 7286625"/>
              <a:gd name="T27" fmla="*/ 19050 h 219075"/>
              <a:gd name="T28" fmla="*/ 6715125 w 7286625"/>
              <a:gd name="T29" fmla="*/ 47625 h 219075"/>
              <a:gd name="T30" fmla="*/ 7210425 w 7286625"/>
              <a:gd name="T31" fmla="*/ 66675 h 219075"/>
              <a:gd name="T32" fmla="*/ 7286625 w 7286625"/>
              <a:gd name="T33" fmla="*/ 76200 h 21907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286625" h="219075">
                <a:moveTo>
                  <a:pt x="0" y="219075"/>
                </a:moveTo>
                <a:cubicBezTo>
                  <a:pt x="67827" y="173857"/>
                  <a:pt x="45538" y="182475"/>
                  <a:pt x="190500" y="180975"/>
                </a:cubicBezTo>
                <a:lnTo>
                  <a:pt x="2790825" y="171450"/>
                </a:lnTo>
                <a:cubicBezTo>
                  <a:pt x="2835275" y="165100"/>
                  <a:pt x="2879529" y="157183"/>
                  <a:pt x="2924175" y="152400"/>
                </a:cubicBezTo>
                <a:cubicBezTo>
                  <a:pt x="3020054" y="142127"/>
                  <a:pt x="3181234" y="138255"/>
                  <a:pt x="3267075" y="133350"/>
                </a:cubicBezTo>
                <a:cubicBezTo>
                  <a:pt x="3308405" y="130988"/>
                  <a:pt x="3349625" y="127000"/>
                  <a:pt x="3390900" y="123825"/>
                </a:cubicBezTo>
                <a:cubicBezTo>
                  <a:pt x="3496096" y="104698"/>
                  <a:pt x="3551356" y="92157"/>
                  <a:pt x="3667125" y="85725"/>
                </a:cubicBezTo>
                <a:lnTo>
                  <a:pt x="3838575" y="76200"/>
                </a:lnTo>
                <a:cubicBezTo>
                  <a:pt x="4421283" y="38197"/>
                  <a:pt x="3784538" y="73028"/>
                  <a:pt x="4381500" y="47625"/>
                </a:cubicBezTo>
                <a:cubicBezTo>
                  <a:pt x="4438686" y="45192"/>
                  <a:pt x="4495823" y="41670"/>
                  <a:pt x="4552950" y="38100"/>
                </a:cubicBezTo>
                <a:cubicBezTo>
                  <a:pt x="4597426" y="35320"/>
                  <a:pt x="4641768" y="30255"/>
                  <a:pt x="4686300" y="28575"/>
                </a:cubicBezTo>
                <a:lnTo>
                  <a:pt x="5562600" y="0"/>
                </a:lnTo>
                <a:lnTo>
                  <a:pt x="6486525" y="9525"/>
                </a:lnTo>
                <a:cubicBezTo>
                  <a:pt x="6518428" y="10121"/>
                  <a:pt x="6550352" y="13505"/>
                  <a:pt x="6581775" y="19050"/>
                </a:cubicBezTo>
                <a:cubicBezTo>
                  <a:pt x="6696351" y="39269"/>
                  <a:pt x="6600009" y="39686"/>
                  <a:pt x="6715125" y="47625"/>
                </a:cubicBezTo>
                <a:cubicBezTo>
                  <a:pt x="6818795" y="54775"/>
                  <a:pt x="7128867" y="63956"/>
                  <a:pt x="7210425" y="66675"/>
                </a:cubicBezTo>
                <a:cubicBezTo>
                  <a:pt x="7254060" y="81220"/>
                  <a:pt x="7228960" y="76200"/>
                  <a:pt x="7286625" y="76200"/>
                </a:cubicBezTo>
              </a:path>
            </a:pathLst>
          </a:custGeom>
          <a:noFill/>
          <a:ln w="1584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pic>
        <p:nvPicPr>
          <p:cNvPr id="9224" name="Picture 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0675" y="-147638"/>
            <a:ext cx="1047750" cy="2000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5" name="Rectangle 8"/>
          <p:cNvSpPr>
            <a:spLocks noGrp="1" noChangeArrowheads="1"/>
          </p:cNvSpPr>
          <p:nvPr>
            <p:ph type="title"/>
          </p:nvPr>
        </p:nvSpPr>
        <p:spPr bwMode="auto">
          <a:xfrm>
            <a:off x="658813" y="393700"/>
            <a:ext cx="7815262" cy="137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0000" bIns="0" numCol="1" anchor="b" anchorCtr="0" compatLnSpc="1">
            <a:prstTxWarp prst="textNoShape">
              <a:avLst/>
            </a:prstTxWarp>
          </a:bodyPr>
          <a:lstStyle/>
          <a:p>
            <a:pPr lvl="0"/>
            <a:r>
              <a:rPr lang="en-GB" altLang="en-US"/>
              <a:t>Click to edit the title text format</a:t>
            </a:r>
          </a:p>
        </p:txBody>
      </p:sp>
      <p:sp>
        <p:nvSpPr>
          <p:cNvPr id="9226" name="Rectangle 9"/>
          <p:cNvSpPr>
            <a:spLocks noGrp="1" noChangeArrowheads="1"/>
          </p:cNvSpPr>
          <p:nvPr>
            <p:ph type="body" idx="1"/>
          </p:nvPr>
        </p:nvSpPr>
        <p:spPr bwMode="auto">
          <a:xfrm>
            <a:off x="2286000" y="2286000"/>
            <a:ext cx="6188075" cy="383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
        <p:nvSpPr>
          <p:cNvPr id="2" name="Rectangle 10"/>
          <p:cNvSpPr>
            <a:spLocks noGrp="1" noChangeArrowheads="1"/>
          </p:cNvSpPr>
          <p:nvPr>
            <p:ph type="dt"/>
          </p:nvPr>
        </p:nvSpPr>
        <p:spPr bwMode="auto">
          <a:xfrm>
            <a:off x="6689725" y="6492875"/>
            <a:ext cx="2124075"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91440" rIns="90000" bIns="91440" numCol="1" anchor="ctr" anchorCtr="0" compatLnSpc="1">
            <a:prstTxWarp prst="textNoShape">
              <a:avLst/>
            </a:prstTxWarp>
          </a:bodyPr>
          <a:lstStyle>
            <a:lvl1pPr algn="r" eaLnBrk="1" hangingPunct="1">
              <a:buSzPct val="100000"/>
              <a:tabLst>
                <a:tab pos="723900" algn="l"/>
                <a:tab pos="1447800" algn="l"/>
              </a:tabLst>
              <a:defRPr sz="1100" b="1">
                <a:solidFill>
                  <a:srgbClr val="A6A6A6"/>
                </a:solidFill>
                <a:latin typeface="Calibri" panose="020F0502020204030204" pitchFamily="34" charset="0"/>
                <a:ea typeface="ＭＳ Ｐゴシック" charset="-128"/>
                <a:cs typeface="Arial" panose="020B0604020202020204" pitchFamily="34" charset="0"/>
              </a:defRPr>
            </a:lvl1pPr>
          </a:lstStyle>
          <a:p>
            <a:pPr>
              <a:defRPr/>
            </a:pPr>
            <a:fld id="{F18195DC-60E0-4089-86B0-3B76809CBD9D}" type="datetime1">
              <a:rPr lang="en-US" altLang="en-US"/>
              <a:pPr>
                <a:defRPr/>
              </a:pPr>
              <a:t>10/30/2023</a:t>
            </a:fld>
            <a:endParaRPr lang="en-US" altLang="en-US"/>
          </a:p>
        </p:txBody>
      </p:sp>
      <p:sp>
        <p:nvSpPr>
          <p:cNvPr id="9228" name="Text Box 11"/>
          <p:cNvSpPr txBox="1">
            <a:spLocks noChangeArrowheads="1"/>
          </p:cNvSpPr>
          <p:nvPr/>
        </p:nvSpPr>
        <p:spPr bwMode="auto">
          <a:xfrm>
            <a:off x="317500" y="6492875"/>
            <a:ext cx="34163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cs typeface="Arial" panose="020B0604020202020204" pitchFamily="34" charset="0"/>
            </a:endParaRPr>
          </a:p>
        </p:txBody>
      </p:sp>
      <p:sp>
        <p:nvSpPr>
          <p:cNvPr id="3" name="Rectangle 12"/>
          <p:cNvSpPr>
            <a:spLocks noGrp="1" noChangeArrowheads="1"/>
          </p:cNvSpPr>
          <p:nvPr>
            <p:ph type="sldNum"/>
          </p:nvPr>
        </p:nvSpPr>
        <p:spPr bwMode="auto">
          <a:xfrm>
            <a:off x="379413" y="6054725"/>
            <a:ext cx="523875" cy="554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91440" rIns="90000" bIns="91440" numCol="1" anchor="ctr" anchorCtr="0" compatLnSpc="1">
            <a:prstTxWarp prst="textNoShape">
              <a:avLst/>
            </a:prstTxWarp>
          </a:bodyPr>
          <a:lstStyle>
            <a:lvl1pPr eaLnBrk="1" hangingPunct="1">
              <a:buSzPct val="100000"/>
              <a:defRPr sz="2400">
                <a:solidFill>
                  <a:srgbClr val="990000"/>
                </a:solidFill>
                <a:latin typeface="Calibri" panose="020F0502020204030204" pitchFamily="34" charset="0"/>
                <a:ea typeface="ＭＳ Ｐゴシック" charset="-128"/>
                <a:cs typeface="Arial" panose="020B0604020202020204" pitchFamily="34" charset="0"/>
              </a:defRPr>
            </a:lvl1pPr>
          </a:lstStyle>
          <a:p>
            <a:pPr>
              <a:defRPr/>
            </a:pPr>
            <a:fld id="{90771F5A-CDCA-4EE4-B30F-7AD74206FDB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6290" r:id="rId1"/>
    <p:sldLayoutId id="2147486291" r:id="rId2"/>
    <p:sldLayoutId id="2147486292" r:id="rId3"/>
    <p:sldLayoutId id="2147486293" r:id="rId4"/>
    <p:sldLayoutId id="2147486294" r:id="rId5"/>
    <p:sldLayoutId id="2147486295" r:id="rId6"/>
    <p:sldLayoutId id="2147486296" r:id="rId7"/>
    <p:sldLayoutId id="2147486297" r:id="rId8"/>
    <p:sldLayoutId id="2147486298" r:id="rId9"/>
    <p:sldLayoutId id="2147486299" r:id="rId10"/>
    <p:sldLayoutId id="2147486300" r:id="rId11"/>
  </p:sldLayoutIdLst>
  <p:hf sldNum="0" hdr="0" ftr="0"/>
  <p:txStyles>
    <p:titleStyle>
      <a:lvl1pPr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kern="1200">
          <a:solidFill>
            <a:srgbClr val="FFFFFF"/>
          </a:solidFill>
          <a:latin typeface="+mj-lt"/>
          <a:ea typeface="MS PGothic" panose="020B0600070205080204" pitchFamily="34" charset="-128"/>
          <a:cs typeface="ＭＳ Ｐゴシック" charset="0"/>
        </a:defRPr>
      </a:lvl1pPr>
      <a:lvl2pPr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ea typeface="MS PGothic" panose="020B0600070205080204" pitchFamily="34" charset="-128"/>
          <a:cs typeface="ＭＳ Ｐゴシック" charset="0"/>
        </a:defRPr>
      </a:lvl2pPr>
      <a:lvl3pPr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ea typeface="MS PGothic" panose="020B0600070205080204" pitchFamily="34" charset="-128"/>
          <a:cs typeface="ＭＳ Ｐゴシック" charset="0"/>
        </a:defRPr>
      </a:lvl3pPr>
      <a:lvl4pPr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ea typeface="MS PGothic" panose="020B0600070205080204" pitchFamily="34" charset="-128"/>
          <a:cs typeface="ＭＳ Ｐゴシック" charset="0"/>
        </a:defRPr>
      </a:lvl4pPr>
      <a:lvl5pPr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ea typeface="MS PGothic" panose="020B0600070205080204" pitchFamily="34" charset="-128"/>
          <a:cs typeface="ＭＳ Ｐゴシック" charset="0"/>
        </a:defRPr>
      </a:lvl5pPr>
      <a:lvl6pPr marL="2514600" indent="-228600"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defRPr>
      </a:lvl6pPr>
      <a:lvl7pPr marL="2971800" indent="-228600"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defRPr>
      </a:lvl7pPr>
      <a:lvl8pPr marL="3429000" indent="-228600"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defRPr>
      </a:lvl8pPr>
      <a:lvl9pPr marL="3886200" indent="-228600"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defRPr>
      </a:lvl9pPr>
    </p:titleStyle>
    <p:bodyStyle>
      <a:lvl1pPr marL="342900" indent="-342900" algn="l" defTabSz="457200" rtl="0" eaLnBrk="0" fontAlgn="base" hangingPunct="0">
        <a:spcBef>
          <a:spcPts val="1800"/>
        </a:spcBef>
        <a:spcAft>
          <a:spcPct val="0"/>
        </a:spcAft>
        <a:buClr>
          <a:srgbClr val="000000"/>
        </a:buClr>
        <a:buSzPct val="100000"/>
        <a:buFont typeface="Times New Roman" panose="02020603050405020304" pitchFamily="18" charset="0"/>
        <a:defRPr sz="2000" kern="1200">
          <a:solidFill>
            <a:srgbClr val="262626"/>
          </a:solidFill>
          <a:latin typeface="+mn-lt"/>
          <a:ea typeface="MS PGothic" panose="020B0600070205080204" pitchFamily="34" charset="-128"/>
          <a:cs typeface="ＭＳ Ｐゴシック" charset="0"/>
        </a:defRPr>
      </a:lvl1pPr>
      <a:lvl2pPr marL="742950" indent="-285750" algn="l" defTabSz="457200" rtl="0" eaLnBrk="0" fontAlgn="base" hangingPunct="0">
        <a:spcBef>
          <a:spcPts val="600"/>
        </a:spcBef>
        <a:spcAft>
          <a:spcPct val="0"/>
        </a:spcAft>
        <a:buClr>
          <a:srgbClr val="000000"/>
        </a:buClr>
        <a:buSzPct val="100000"/>
        <a:buFont typeface="Times New Roman" panose="02020603050405020304" pitchFamily="18" charset="0"/>
        <a:defRPr kern="1200">
          <a:solidFill>
            <a:srgbClr val="262626"/>
          </a:solidFill>
          <a:latin typeface="+mn-lt"/>
          <a:ea typeface="MS PGothic" panose="020B0600070205080204" pitchFamily="34" charset="-128"/>
          <a:cs typeface="+mn-cs"/>
        </a:defRPr>
      </a:lvl2pPr>
      <a:lvl3pPr marL="1143000" indent="-228600" algn="l" defTabSz="457200" rtl="0" eaLnBrk="0" fontAlgn="base" hangingPunct="0">
        <a:spcBef>
          <a:spcPts val="600"/>
        </a:spcBef>
        <a:spcAft>
          <a:spcPct val="0"/>
        </a:spcAft>
        <a:buClr>
          <a:srgbClr val="000000"/>
        </a:buClr>
        <a:buSzPct val="100000"/>
        <a:buFont typeface="Times New Roman" panose="02020603050405020304" pitchFamily="18" charset="0"/>
        <a:defRPr kern="1200">
          <a:solidFill>
            <a:srgbClr val="262626"/>
          </a:solidFill>
          <a:latin typeface="+mn-lt"/>
          <a:ea typeface="MS PGothic" panose="020B0600070205080204" pitchFamily="34" charset="-128"/>
          <a:cs typeface="+mn-cs"/>
        </a:defRPr>
      </a:lvl3pPr>
      <a:lvl4pPr marL="1600200" indent="-228600" algn="l" defTabSz="457200" rtl="0" eaLnBrk="0" fontAlgn="base" hangingPunct="0">
        <a:spcBef>
          <a:spcPts val="600"/>
        </a:spcBef>
        <a:spcAft>
          <a:spcPct val="0"/>
        </a:spcAft>
        <a:buClr>
          <a:srgbClr val="000000"/>
        </a:buClr>
        <a:buSzPct val="100000"/>
        <a:buFont typeface="Times New Roman" panose="02020603050405020304" pitchFamily="18" charset="0"/>
        <a:defRPr kern="1200">
          <a:solidFill>
            <a:srgbClr val="262626"/>
          </a:solidFill>
          <a:latin typeface="+mn-lt"/>
          <a:ea typeface="MS PGothic" panose="020B0600070205080204" pitchFamily="34" charset="-128"/>
          <a:cs typeface="+mn-cs"/>
        </a:defRPr>
      </a:lvl4pPr>
      <a:lvl5pPr marL="2057400" indent="-228600" algn="l" defTabSz="457200" rtl="0" eaLnBrk="0" fontAlgn="base" hangingPunct="0">
        <a:spcBef>
          <a:spcPts val="600"/>
        </a:spcBef>
        <a:spcAft>
          <a:spcPct val="0"/>
        </a:spcAft>
        <a:buClr>
          <a:srgbClr val="000000"/>
        </a:buClr>
        <a:buSzPct val="100000"/>
        <a:buFont typeface="Times New Roman" panose="02020603050405020304" pitchFamily="18" charset="0"/>
        <a:defRPr kern="1200">
          <a:solidFill>
            <a:srgbClr val="262626"/>
          </a:solidFill>
          <a:latin typeface="+mn-lt"/>
          <a:ea typeface="MS PGothic" panose="020B060007020508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pic>
        <p:nvPicPr>
          <p:cNvPr id="10242" name="Picture 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7200" y="457200"/>
            <a:ext cx="8229600" cy="138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p:cNvSpPr>
            <a:spLocks noChangeArrowheads="1"/>
          </p:cNvSpPr>
          <p:nvPr/>
        </p:nvSpPr>
        <p:spPr bwMode="auto">
          <a:xfrm>
            <a:off x="320675" y="320675"/>
            <a:ext cx="8502650" cy="6216650"/>
          </a:xfrm>
          <a:prstGeom prst="rect">
            <a:avLst/>
          </a:prstGeom>
          <a:noFill/>
          <a:ln w="12600">
            <a:solidFill>
              <a:srgbClr val="A6A6A6"/>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Clr>
                <a:srgbClr val="000000"/>
              </a:buClr>
              <a:buSzPct val="100000"/>
              <a:buFont typeface="Times New Roman" panose="02020603050405020304" pitchFamily="18" charset="0"/>
              <a:buNone/>
            </a:pPr>
            <a:endParaRPr lang="en-US" altLang="en-US">
              <a:cs typeface="Arial" panose="020B0604020202020204" pitchFamily="34" charset="0"/>
            </a:endParaRPr>
          </a:p>
        </p:txBody>
      </p:sp>
      <p:sp>
        <p:nvSpPr>
          <p:cNvPr id="10244" name="Rectangle 3"/>
          <p:cNvSpPr>
            <a:spLocks noChangeArrowheads="1"/>
          </p:cNvSpPr>
          <p:nvPr/>
        </p:nvSpPr>
        <p:spPr bwMode="auto">
          <a:xfrm>
            <a:off x="457200" y="1841500"/>
            <a:ext cx="8229600" cy="119063"/>
          </a:xfrm>
          <a:prstGeom prst="rect">
            <a:avLst/>
          </a:prstGeom>
          <a:solidFill>
            <a:srgbClr val="9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cs typeface="Arial" panose="020B0604020202020204" pitchFamily="34" charset="0"/>
            </a:endParaRPr>
          </a:p>
        </p:txBody>
      </p:sp>
      <p:sp>
        <p:nvSpPr>
          <p:cNvPr id="10245" name="Rectangle 4"/>
          <p:cNvSpPr>
            <a:spLocks noChangeArrowheads="1"/>
          </p:cNvSpPr>
          <p:nvPr/>
        </p:nvSpPr>
        <p:spPr bwMode="auto">
          <a:xfrm>
            <a:off x="327025" y="363538"/>
            <a:ext cx="8439150" cy="251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cs typeface="Arial" panose="020B0604020202020204" pitchFamily="34" charset="0"/>
            </a:endParaRPr>
          </a:p>
        </p:txBody>
      </p:sp>
      <p:pic>
        <p:nvPicPr>
          <p:cNvPr id="10246" name="Picture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69900" y="457200"/>
            <a:ext cx="2217738"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7" name="Rectangle 6"/>
          <p:cNvSpPr>
            <a:spLocks noChangeArrowheads="1"/>
          </p:cNvSpPr>
          <p:nvPr/>
        </p:nvSpPr>
        <p:spPr bwMode="auto">
          <a:xfrm>
            <a:off x="320675" y="320675"/>
            <a:ext cx="8502650" cy="6216650"/>
          </a:xfrm>
          <a:prstGeom prst="rect">
            <a:avLst/>
          </a:prstGeom>
          <a:noFill/>
          <a:ln w="12600">
            <a:solidFill>
              <a:srgbClr val="A6A6A6"/>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buClr>
                <a:srgbClr val="000000"/>
              </a:buClr>
              <a:buSzPct val="100000"/>
              <a:buFont typeface="Times New Roman" panose="02020603050405020304" pitchFamily="18" charset="0"/>
              <a:buNone/>
            </a:pPr>
            <a:endParaRPr lang="en-US" altLang="en-US">
              <a:cs typeface="Arial" panose="020B0604020202020204" pitchFamily="34" charset="0"/>
            </a:endParaRPr>
          </a:p>
        </p:txBody>
      </p:sp>
      <p:sp>
        <p:nvSpPr>
          <p:cNvPr id="10248" name="Rectangle 7"/>
          <p:cNvSpPr>
            <a:spLocks noChangeArrowheads="1"/>
          </p:cNvSpPr>
          <p:nvPr/>
        </p:nvSpPr>
        <p:spPr bwMode="auto">
          <a:xfrm rot="5400000">
            <a:off x="-203993" y="3369468"/>
            <a:ext cx="5943600" cy="119063"/>
          </a:xfrm>
          <a:prstGeom prst="rect">
            <a:avLst/>
          </a:prstGeom>
          <a:solidFill>
            <a:srgbClr val="9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cs typeface="Arial" panose="020B0604020202020204" pitchFamily="34" charset="0"/>
            </a:endParaRPr>
          </a:p>
        </p:txBody>
      </p:sp>
      <p:sp>
        <p:nvSpPr>
          <p:cNvPr id="10249" name="Rectangle 8"/>
          <p:cNvSpPr>
            <a:spLocks noGrp="1" noChangeArrowheads="1"/>
          </p:cNvSpPr>
          <p:nvPr>
            <p:ph type="title"/>
          </p:nvPr>
        </p:nvSpPr>
        <p:spPr bwMode="auto">
          <a:xfrm>
            <a:off x="658813" y="393700"/>
            <a:ext cx="7815262" cy="137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0" rIns="90000" bIns="0" numCol="1" anchor="b" anchorCtr="0" compatLnSpc="1">
            <a:prstTxWarp prst="textNoShape">
              <a:avLst/>
            </a:prstTxWarp>
          </a:bodyPr>
          <a:lstStyle/>
          <a:p>
            <a:pPr lvl="0"/>
            <a:r>
              <a:rPr lang="en-GB" altLang="en-US"/>
              <a:t>Click to edit the title text format</a:t>
            </a:r>
          </a:p>
        </p:txBody>
      </p:sp>
      <p:sp>
        <p:nvSpPr>
          <p:cNvPr id="10250" name="Rectangle 9"/>
          <p:cNvSpPr>
            <a:spLocks noGrp="1" noChangeArrowheads="1"/>
          </p:cNvSpPr>
          <p:nvPr>
            <p:ph type="body" idx="1"/>
          </p:nvPr>
        </p:nvSpPr>
        <p:spPr bwMode="auto">
          <a:xfrm>
            <a:off x="2286000" y="2286000"/>
            <a:ext cx="6188075" cy="383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
        <p:nvSpPr>
          <p:cNvPr id="2" name="Rectangle 10"/>
          <p:cNvSpPr>
            <a:spLocks noGrp="1" noChangeArrowheads="1"/>
          </p:cNvSpPr>
          <p:nvPr>
            <p:ph type="dt"/>
          </p:nvPr>
        </p:nvSpPr>
        <p:spPr bwMode="auto">
          <a:xfrm>
            <a:off x="6689725" y="6492875"/>
            <a:ext cx="2124075"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lgn="r" eaLnBrk="1" hangingPunct="1">
              <a:buClrTx/>
              <a:buSzPct val="100000"/>
              <a:buFontTx/>
              <a:buNone/>
              <a:tabLst>
                <a:tab pos="723900" algn="l"/>
                <a:tab pos="1447800" algn="l"/>
              </a:tabLst>
              <a:defRPr sz="1100" b="1">
                <a:solidFill>
                  <a:srgbClr val="A6A6A6"/>
                </a:solidFill>
                <a:latin typeface="Calibri" panose="020F0502020204030204" pitchFamily="34" charset="0"/>
                <a:ea typeface="+mn-ea"/>
                <a:cs typeface="Segoe UI" panose="020B0502040204020203" pitchFamily="34" charset="0"/>
              </a:defRPr>
            </a:lvl1pPr>
          </a:lstStyle>
          <a:p>
            <a:pPr>
              <a:defRPr/>
            </a:pPr>
            <a:endParaRPr lang="en-US" altLang="en-US"/>
          </a:p>
        </p:txBody>
      </p:sp>
      <p:sp>
        <p:nvSpPr>
          <p:cNvPr id="10252" name="Text Box 11"/>
          <p:cNvSpPr txBox="1">
            <a:spLocks noChangeArrowheads="1"/>
          </p:cNvSpPr>
          <p:nvPr/>
        </p:nvSpPr>
        <p:spPr bwMode="auto">
          <a:xfrm>
            <a:off x="317500" y="6492875"/>
            <a:ext cx="34163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cs typeface="Arial" panose="020B0604020202020204" pitchFamily="34" charset="0"/>
            </a:endParaRPr>
          </a:p>
        </p:txBody>
      </p:sp>
      <p:sp>
        <p:nvSpPr>
          <p:cNvPr id="3" name="Rectangle 12"/>
          <p:cNvSpPr>
            <a:spLocks noGrp="1" noChangeArrowheads="1"/>
          </p:cNvSpPr>
          <p:nvPr>
            <p:ph type="sldNum"/>
          </p:nvPr>
        </p:nvSpPr>
        <p:spPr bwMode="auto">
          <a:xfrm>
            <a:off x="4306888" y="6492875"/>
            <a:ext cx="523875"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lgn="ctr" eaLnBrk="1" hangingPunct="1">
              <a:buSzPct val="100000"/>
              <a:defRPr sz="1100" b="1">
                <a:solidFill>
                  <a:srgbClr val="A6A6A6"/>
                </a:solidFill>
                <a:latin typeface="Calibri" panose="020F0502020204030204" pitchFamily="34" charset="0"/>
                <a:ea typeface="ＭＳ Ｐゴシック" charset="-128"/>
              </a:defRPr>
            </a:lvl1pPr>
          </a:lstStyle>
          <a:p>
            <a:pPr>
              <a:defRPr/>
            </a:pPr>
            <a:fld id="{CAC39352-C03E-4AFA-BF38-077B7A859E30}"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6301" r:id="rId1"/>
    <p:sldLayoutId id="2147486302" r:id="rId2"/>
    <p:sldLayoutId id="2147486303" r:id="rId3"/>
    <p:sldLayoutId id="2147486304" r:id="rId4"/>
    <p:sldLayoutId id="2147486305" r:id="rId5"/>
    <p:sldLayoutId id="2147486306" r:id="rId6"/>
    <p:sldLayoutId id="2147486307" r:id="rId7"/>
    <p:sldLayoutId id="2147486308" r:id="rId8"/>
    <p:sldLayoutId id="2147486309" r:id="rId9"/>
    <p:sldLayoutId id="2147486310" r:id="rId10"/>
    <p:sldLayoutId id="2147486311" r:id="rId11"/>
  </p:sldLayoutIdLst>
  <p:txStyles>
    <p:titleStyle>
      <a:lvl1pPr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kern="1200">
          <a:solidFill>
            <a:srgbClr val="FFFFFF"/>
          </a:solidFill>
          <a:latin typeface="+mj-lt"/>
          <a:ea typeface="MS PGothic" panose="020B0600070205080204" pitchFamily="34" charset="-128"/>
          <a:cs typeface="ＭＳ Ｐゴシック" charset="0"/>
        </a:defRPr>
      </a:lvl1pPr>
      <a:lvl2pPr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ea typeface="MS PGothic" panose="020B0600070205080204" pitchFamily="34" charset="-128"/>
          <a:cs typeface="ＭＳ Ｐゴシック" charset="0"/>
        </a:defRPr>
      </a:lvl2pPr>
      <a:lvl3pPr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ea typeface="MS PGothic" panose="020B0600070205080204" pitchFamily="34" charset="-128"/>
          <a:cs typeface="ＭＳ Ｐゴシック" charset="0"/>
        </a:defRPr>
      </a:lvl3pPr>
      <a:lvl4pPr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ea typeface="MS PGothic" panose="020B0600070205080204" pitchFamily="34" charset="-128"/>
          <a:cs typeface="ＭＳ Ｐゴシック" charset="0"/>
        </a:defRPr>
      </a:lvl4pPr>
      <a:lvl5pPr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ea typeface="MS PGothic" panose="020B0600070205080204" pitchFamily="34" charset="-128"/>
          <a:cs typeface="ＭＳ Ｐゴシック" charset="0"/>
        </a:defRPr>
      </a:lvl5pPr>
      <a:lvl6pPr marL="2514600" indent="-228600"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defRPr>
      </a:lvl6pPr>
      <a:lvl7pPr marL="2971800" indent="-228600"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defRPr>
      </a:lvl7pPr>
      <a:lvl8pPr marL="3429000" indent="-228600"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defRPr>
      </a:lvl8pPr>
      <a:lvl9pPr marL="3886200" indent="-228600" algn="r" defTabSz="457200" rtl="0" eaLnBrk="0" fontAlgn="base" hangingPunct="0">
        <a:lnSpc>
          <a:spcPts val="5400"/>
        </a:lnSpc>
        <a:spcBef>
          <a:spcPct val="0"/>
        </a:spcBef>
        <a:spcAft>
          <a:spcPct val="0"/>
        </a:spcAft>
        <a:buClr>
          <a:srgbClr val="000000"/>
        </a:buClr>
        <a:buSzPct val="100000"/>
        <a:buFont typeface="Times New Roman" panose="02020603050405020304" pitchFamily="18" charset="0"/>
        <a:defRPr sz="5200">
          <a:solidFill>
            <a:srgbClr val="FFFFFF"/>
          </a:solidFill>
          <a:latin typeface="Calisto MT" pitchFamily="18" charset="0"/>
        </a:defRPr>
      </a:lvl9pPr>
    </p:titleStyle>
    <p:bodyStyle>
      <a:lvl1pPr marL="342900" indent="-342900" algn="l" defTabSz="457200" rtl="0" eaLnBrk="0" fontAlgn="base" hangingPunct="0">
        <a:spcBef>
          <a:spcPts val="1800"/>
        </a:spcBef>
        <a:spcAft>
          <a:spcPct val="0"/>
        </a:spcAft>
        <a:buClr>
          <a:srgbClr val="000000"/>
        </a:buClr>
        <a:buSzPct val="100000"/>
        <a:buFont typeface="Times New Roman" panose="02020603050405020304" pitchFamily="18" charset="0"/>
        <a:defRPr sz="2000" kern="1200">
          <a:solidFill>
            <a:srgbClr val="262626"/>
          </a:solidFill>
          <a:latin typeface="+mn-lt"/>
          <a:ea typeface="MS PGothic" panose="020B0600070205080204" pitchFamily="34" charset="-128"/>
          <a:cs typeface="ＭＳ Ｐゴシック" charset="0"/>
        </a:defRPr>
      </a:lvl1pPr>
      <a:lvl2pPr marL="742950" indent="-285750" algn="l" defTabSz="457200" rtl="0" eaLnBrk="0" fontAlgn="base" hangingPunct="0">
        <a:spcBef>
          <a:spcPts val="600"/>
        </a:spcBef>
        <a:spcAft>
          <a:spcPct val="0"/>
        </a:spcAft>
        <a:buClr>
          <a:srgbClr val="000000"/>
        </a:buClr>
        <a:buSzPct val="100000"/>
        <a:buFont typeface="Times New Roman" panose="02020603050405020304" pitchFamily="18" charset="0"/>
        <a:defRPr kern="1200">
          <a:solidFill>
            <a:srgbClr val="262626"/>
          </a:solidFill>
          <a:latin typeface="+mn-lt"/>
          <a:ea typeface="MS PGothic" panose="020B0600070205080204" pitchFamily="34" charset="-128"/>
          <a:cs typeface="+mn-cs"/>
        </a:defRPr>
      </a:lvl2pPr>
      <a:lvl3pPr marL="1143000" indent="-228600" algn="l" defTabSz="457200" rtl="0" eaLnBrk="0" fontAlgn="base" hangingPunct="0">
        <a:spcBef>
          <a:spcPts val="600"/>
        </a:spcBef>
        <a:spcAft>
          <a:spcPct val="0"/>
        </a:spcAft>
        <a:buClr>
          <a:srgbClr val="000000"/>
        </a:buClr>
        <a:buSzPct val="100000"/>
        <a:buFont typeface="Times New Roman" panose="02020603050405020304" pitchFamily="18" charset="0"/>
        <a:defRPr kern="1200">
          <a:solidFill>
            <a:srgbClr val="262626"/>
          </a:solidFill>
          <a:latin typeface="+mn-lt"/>
          <a:ea typeface="MS PGothic" panose="020B0600070205080204" pitchFamily="34" charset="-128"/>
          <a:cs typeface="+mn-cs"/>
        </a:defRPr>
      </a:lvl3pPr>
      <a:lvl4pPr marL="1600200" indent="-228600" algn="l" defTabSz="457200" rtl="0" eaLnBrk="0" fontAlgn="base" hangingPunct="0">
        <a:spcBef>
          <a:spcPts val="600"/>
        </a:spcBef>
        <a:spcAft>
          <a:spcPct val="0"/>
        </a:spcAft>
        <a:buClr>
          <a:srgbClr val="000000"/>
        </a:buClr>
        <a:buSzPct val="100000"/>
        <a:buFont typeface="Times New Roman" panose="02020603050405020304" pitchFamily="18" charset="0"/>
        <a:defRPr kern="1200">
          <a:solidFill>
            <a:srgbClr val="262626"/>
          </a:solidFill>
          <a:latin typeface="+mn-lt"/>
          <a:ea typeface="MS PGothic" panose="020B0600070205080204" pitchFamily="34" charset="-128"/>
          <a:cs typeface="+mn-cs"/>
        </a:defRPr>
      </a:lvl4pPr>
      <a:lvl5pPr marL="2057400" indent="-228600" algn="l" defTabSz="457200" rtl="0" eaLnBrk="0" fontAlgn="base" hangingPunct="0">
        <a:spcBef>
          <a:spcPts val="600"/>
        </a:spcBef>
        <a:spcAft>
          <a:spcPct val="0"/>
        </a:spcAft>
        <a:buClr>
          <a:srgbClr val="000000"/>
        </a:buClr>
        <a:buSzPct val="100000"/>
        <a:buFont typeface="Times New Roman" panose="02020603050405020304" pitchFamily="18" charset="0"/>
        <a:defRPr kern="1200">
          <a:solidFill>
            <a:srgbClr val="262626"/>
          </a:solidFill>
          <a:latin typeface="+mn-lt"/>
          <a:ea typeface="MS PGothic" panose="020B060007020508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96.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7.xml"/></Relationships>
</file>

<file path=ppt/slides/_rels/slide10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8.xml"/><Relationship Id="rId1" Type="http://schemas.openxmlformats.org/officeDocument/2006/relationships/slideLayout" Target="../slideLayouts/slideLayout143.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41.gif"/></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hyperlink" Target="https://www.youtube.com/watch?v=qlH4-oHnBb8" TargetMode="External"/><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hyperlink" Target="https://www.youtube.com/watch?v=qcBIvnQt0Bw" TargetMode="External"/><Relationship Id="rId5" Type="http://schemas.openxmlformats.org/officeDocument/2006/relationships/image" Target="../media/image22.emf"/><Relationship Id="rId4" Type="http://schemas.openxmlformats.org/officeDocument/2006/relationships/image" Target="../media/image21.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8.xml"/><Relationship Id="rId5" Type="http://schemas.openxmlformats.org/officeDocument/2006/relationships/image" Target="../media/image50.png"/><Relationship Id="rId4" Type="http://schemas.openxmlformats.org/officeDocument/2006/relationships/oleObject" Target="../embeddings/oleObject1.bin"/></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4.xml"/><Relationship Id="rId1" Type="http://schemas.openxmlformats.org/officeDocument/2006/relationships/slideLayout" Target="../slideLayouts/slideLayout18.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8.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8.xml"/><Relationship Id="rId4" Type="http://schemas.openxmlformats.org/officeDocument/2006/relationships/hyperlink" Target="https://www.youtube.com/watch?v=Rs4ECYOMY8A"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8.xml"/><Relationship Id="rId4" Type="http://schemas.openxmlformats.org/officeDocument/2006/relationships/hyperlink" Target="http://en.wikipedia.org/wiki/Page_fault"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1.xml"/><Relationship Id="rId1" Type="http://schemas.openxmlformats.org/officeDocument/2006/relationships/slideLayout" Target="../slideLayouts/slideLayout160.xml"/></Relationships>
</file>

<file path=ppt/slides/_rels/slide3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2.xml"/><Relationship Id="rId1" Type="http://schemas.openxmlformats.org/officeDocument/2006/relationships/slideLayout" Target="../slideLayouts/slideLayout16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3.xml"/><Relationship Id="rId1" Type="http://schemas.openxmlformats.org/officeDocument/2006/relationships/slideLayout" Target="../slideLayouts/slideLayout16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18.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8.xml"/><Relationship Id="rId4" Type="http://schemas.openxmlformats.org/officeDocument/2006/relationships/image" Target="../media/image64.wmf"/></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8.xml"/><Relationship Id="rId4" Type="http://schemas.openxmlformats.org/officeDocument/2006/relationships/hyperlink" Target="https://www.youtube.com/watch?v=xRe-2rwzo6g&amp;index=33&amp;list=PLgre7dUq8DGKbtnlMuJPvPYlvLdXOC9uh"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63.xml"/><Relationship Id="rId5" Type="http://schemas.openxmlformats.org/officeDocument/2006/relationships/image" Target="../media/image66.png"/><Relationship Id="rId4" Type="http://schemas.openxmlformats.org/officeDocument/2006/relationships/image" Target="../media/image65.png"/></Relationships>
</file>

<file path=ppt/slides/_rels/slide4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1.xml"/><Relationship Id="rId1" Type="http://schemas.openxmlformats.org/officeDocument/2006/relationships/slideLayout" Target="../slideLayouts/slideLayout18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8.xml"/><Relationship Id="rId6" Type="http://schemas.openxmlformats.org/officeDocument/2006/relationships/image" Target="../media/image70.wmf"/><Relationship Id="rId5" Type="http://schemas.openxmlformats.org/officeDocument/2006/relationships/image" Target="../media/image69.png"/><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8.xml"/><Relationship Id="rId5" Type="http://schemas.openxmlformats.org/officeDocument/2006/relationships/image" Target="../media/image72.png"/><Relationship Id="rId4" Type="http://schemas.openxmlformats.org/officeDocument/2006/relationships/image" Target="../media/image71.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8.xml"/><Relationship Id="rId4" Type="http://schemas.openxmlformats.org/officeDocument/2006/relationships/image" Target="../media/image70.wmf"/></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18.xml"/><Relationship Id="rId4" Type="http://schemas.openxmlformats.org/officeDocument/2006/relationships/image" Target="../media/image73.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8.xml"/><Relationship Id="rId4" Type="http://schemas.openxmlformats.org/officeDocument/2006/relationships/image" Target="../media/image70.wmf"/></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18.xml"/><Relationship Id="rId5" Type="http://schemas.openxmlformats.org/officeDocument/2006/relationships/image" Target="../media/image75.png"/><Relationship Id="rId4" Type="http://schemas.openxmlformats.org/officeDocument/2006/relationships/image" Target="../media/image74.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49.xml"/><Relationship Id="rId1" Type="http://schemas.openxmlformats.org/officeDocument/2006/relationships/slideLayout" Target="../slideLayouts/slideLayout175.xml"/></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0.xml"/><Relationship Id="rId1" Type="http://schemas.openxmlformats.org/officeDocument/2006/relationships/slideLayout" Target="../slideLayouts/slideLayout29.xml"/><Relationship Id="rId4" Type="http://schemas.openxmlformats.org/officeDocument/2006/relationships/image" Target="../media/image78.png"/></Relationships>
</file>

<file path=ppt/slides/_rels/slide59.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18.xml"/><Relationship Id="rId5" Type="http://schemas.openxmlformats.org/officeDocument/2006/relationships/image" Target="../media/image81.png"/><Relationship Id="rId4" Type="http://schemas.openxmlformats.org/officeDocument/2006/relationships/image" Target="../media/image80.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18.xml"/><Relationship Id="rId4" Type="http://schemas.openxmlformats.org/officeDocument/2006/relationships/image" Target="../media/image82.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18.xml"/><Relationship Id="rId5" Type="http://schemas.openxmlformats.org/officeDocument/2006/relationships/image" Target="../media/image84.png"/><Relationship Id="rId4" Type="http://schemas.openxmlformats.org/officeDocument/2006/relationships/image" Target="../media/image83.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1.xml"/></Relationships>
</file>

<file path=ppt/slides/_rels/slide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5.xml"/><Relationship Id="rId1" Type="http://schemas.openxmlformats.org/officeDocument/2006/relationships/slideLayout" Target="../slideLayouts/slideLayout5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1.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54.xml"/><Relationship Id="rId4" Type="http://schemas.openxmlformats.org/officeDocument/2006/relationships/image" Target="../media/image86.png"/></Relationships>
</file>

<file path=ppt/slides/_rels/slide68.x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notesSlide" Target="../notesSlides/notesSlide59.xml"/><Relationship Id="rId1" Type="http://schemas.openxmlformats.org/officeDocument/2006/relationships/slideLayout" Target="../slideLayouts/slideLayout51.xml"/><Relationship Id="rId4" Type="http://schemas.openxmlformats.org/officeDocument/2006/relationships/image" Target="../media/image88.wmf"/></Relationships>
</file>

<file path=ppt/slides/_rels/slide69.x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notesSlide" Target="../notesSlides/notesSlide60.xml"/><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25.png"/></Relationships>
</file>

<file path=ppt/slides/_rels/slide7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1.xml"/><Relationship Id="rId1" Type="http://schemas.openxmlformats.org/officeDocument/2006/relationships/slideLayout" Target="../slideLayouts/slideLayout51.xml"/></Relationships>
</file>

<file path=ppt/slides/_rels/slide71.x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notesSlide" Target="../notesSlides/notesSlide62.xml"/><Relationship Id="rId1" Type="http://schemas.openxmlformats.org/officeDocument/2006/relationships/slideLayout" Target="../slideLayouts/slideLayout51.xml"/></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3.xml"/><Relationship Id="rId1" Type="http://schemas.openxmlformats.org/officeDocument/2006/relationships/slideLayout" Target="../slideLayouts/slideLayout5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7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4.xml"/><Relationship Id="rId1" Type="http://schemas.openxmlformats.org/officeDocument/2006/relationships/slideLayout" Target="../slideLayouts/slideLayout51.xml"/><Relationship Id="rId4" Type="http://schemas.openxmlformats.org/officeDocument/2006/relationships/image" Target="../media/image92.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8.xml"/><Relationship Id="rId5" Type="http://schemas.openxmlformats.org/officeDocument/2006/relationships/image" Target="../media/image94.wmf"/><Relationship Id="rId4" Type="http://schemas.openxmlformats.org/officeDocument/2006/relationships/image" Target="../media/image93.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107.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8.xml"/><Relationship Id="rId5" Type="http://schemas.openxmlformats.org/officeDocument/2006/relationships/image" Target="../media/image96.png"/><Relationship Id="rId4" Type="http://schemas.openxmlformats.org/officeDocument/2006/relationships/image" Target="../media/image95.png"/></Relationships>
</file>

<file path=ppt/slides/_rels/slide7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8.xml"/><Relationship Id="rId1" Type="http://schemas.openxmlformats.org/officeDocument/2006/relationships/slideLayout" Target="../slideLayouts/slideLayout40.xm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8.xml"/><Relationship Id="rId5" Type="http://schemas.openxmlformats.org/officeDocument/2006/relationships/image" Target="../media/image99.png"/><Relationship Id="rId4" Type="http://schemas.openxmlformats.org/officeDocument/2006/relationships/image" Target="../media/image98.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18.xml"/><Relationship Id="rId4" Type="http://schemas.openxmlformats.org/officeDocument/2006/relationships/image" Target="../media/image100.emf"/></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18.xml"/><Relationship Id="rId5" Type="http://schemas.openxmlformats.org/officeDocument/2006/relationships/image" Target="../media/image102.png"/><Relationship Id="rId4" Type="http://schemas.openxmlformats.org/officeDocument/2006/relationships/image" Target="../media/image101.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18.xml"/><Relationship Id="rId4" Type="http://schemas.openxmlformats.org/officeDocument/2006/relationships/image" Target="../media/image103.pn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18.xml"/><Relationship Id="rId5" Type="http://schemas.openxmlformats.org/officeDocument/2006/relationships/image" Target="../media/image105.png"/><Relationship Id="rId4" Type="http://schemas.openxmlformats.org/officeDocument/2006/relationships/image" Target="../media/image104.pn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18.xml"/><Relationship Id="rId5" Type="http://schemas.openxmlformats.org/officeDocument/2006/relationships/image" Target="../media/image107.wmf"/><Relationship Id="rId4" Type="http://schemas.openxmlformats.org/officeDocument/2006/relationships/image" Target="../media/image106.png"/></Relationships>
</file>

<file path=ppt/slides/_rels/slide8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7.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8.xml"/><Relationship Id="rId1" Type="http://schemas.openxmlformats.org/officeDocument/2006/relationships/slideLayout" Target="../slideLayouts/slideLayout1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79.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7.xml"/></Relationships>
</file>

<file path=ppt/slides/_rels/slide92.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notesSlide" Target="../notesSlides/notesSlide82.xml"/><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7.xml"/><Relationship Id="rId4" Type="http://schemas.openxmlformats.org/officeDocument/2006/relationships/image" Target="../media/image112.png"/></Relationships>
</file>

<file path=ppt/slides/_rels/slide9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7.xml"/></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18.xml"/><Relationship Id="rId5" Type="http://schemas.openxmlformats.org/officeDocument/2006/relationships/image" Target="../media/image115.png"/><Relationship Id="rId4" Type="http://schemas.openxmlformats.org/officeDocument/2006/relationships/oleObject" Target="../embeddings/oleObject3.bin"/></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sp>
        <p:nvSpPr>
          <p:cNvPr id="31746" name="Text Box 1"/>
          <p:cNvSpPr txBox="1">
            <a:spLocks noChangeArrowheads="1"/>
          </p:cNvSpPr>
          <p:nvPr/>
        </p:nvSpPr>
        <p:spPr bwMode="auto">
          <a:xfrm>
            <a:off x="3429000" y="2665413"/>
            <a:ext cx="5395913"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r" eaLnBrk="1" hangingPunct="1">
              <a:lnSpc>
                <a:spcPts val="5400"/>
              </a:lnSpc>
              <a:buSzPct val="100000"/>
            </a:pPr>
            <a:r>
              <a:rPr lang="en-US" altLang="en-US" sz="4600">
                <a:solidFill>
                  <a:srgbClr val="990000"/>
                </a:solidFill>
                <a:latin typeface="Calisto MT" panose="02040603050505030304" pitchFamily="18" charset="0"/>
                <a:cs typeface="Arial" panose="020B0604020202020204" pitchFamily="34" charset="0"/>
              </a:rPr>
              <a:t>Chapter 8</a:t>
            </a:r>
            <a:br>
              <a:rPr lang="en-US" altLang="en-US" sz="4600">
                <a:solidFill>
                  <a:srgbClr val="990000"/>
                </a:solidFill>
                <a:latin typeface="Calisto MT" panose="02040603050505030304" pitchFamily="18" charset="0"/>
                <a:cs typeface="Arial" panose="020B0604020202020204" pitchFamily="34" charset="0"/>
              </a:rPr>
            </a:br>
            <a:r>
              <a:rPr lang="en-US" altLang="en-US" sz="4600">
                <a:solidFill>
                  <a:srgbClr val="990000"/>
                </a:solidFill>
                <a:latin typeface="Calisto MT" panose="02040603050505030304" pitchFamily="18" charset="0"/>
                <a:cs typeface="Arial" panose="020B0604020202020204" pitchFamily="34" charset="0"/>
              </a:rPr>
              <a:t>Virtual Memory</a:t>
            </a:r>
          </a:p>
        </p:txBody>
      </p:sp>
      <p:sp>
        <p:nvSpPr>
          <p:cNvPr id="31747" name="Text Box 2"/>
          <p:cNvSpPr txBox="1">
            <a:spLocks noChangeArrowheads="1"/>
          </p:cNvSpPr>
          <p:nvPr/>
        </p:nvSpPr>
        <p:spPr bwMode="auto">
          <a:xfrm>
            <a:off x="533400" y="1676400"/>
            <a:ext cx="19812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ctr" eaLnBrk="1" hangingPunct="1">
              <a:spcBef>
                <a:spcPts val="300"/>
              </a:spcBef>
              <a:buSzPct val="75000"/>
            </a:pPr>
            <a:r>
              <a:rPr lang="en-US" altLang="en-US" sz="3200" i="1">
                <a:solidFill>
                  <a:srgbClr val="433D26"/>
                </a:solidFill>
                <a:latin typeface="Calisto MT" panose="02040603050505030304" pitchFamily="18" charset="0"/>
                <a:cs typeface="Arial" panose="020B0604020202020204" pitchFamily="34" charset="0"/>
              </a:rPr>
              <a:t>Operating Systems:</a:t>
            </a:r>
            <a:br>
              <a:rPr lang="en-US" altLang="en-US" sz="3200" i="1">
                <a:solidFill>
                  <a:srgbClr val="433D26"/>
                </a:solidFill>
                <a:latin typeface="Calisto MT" panose="02040603050505030304" pitchFamily="18" charset="0"/>
                <a:cs typeface="Arial" panose="020B0604020202020204" pitchFamily="34" charset="0"/>
              </a:rPr>
            </a:br>
            <a:r>
              <a:rPr lang="en-US" altLang="en-US" sz="3200" i="1">
                <a:solidFill>
                  <a:srgbClr val="433D26"/>
                </a:solidFill>
                <a:latin typeface="Calisto MT" panose="02040603050505030304" pitchFamily="18" charset="0"/>
                <a:cs typeface="Arial" panose="020B0604020202020204" pitchFamily="34" charset="0"/>
              </a:rPr>
              <a:t>Internals</a:t>
            </a:r>
          </a:p>
          <a:p>
            <a:pPr algn="ctr" eaLnBrk="1" hangingPunct="1">
              <a:spcBef>
                <a:spcPts val="300"/>
              </a:spcBef>
              <a:buSzPct val="75000"/>
            </a:pPr>
            <a:r>
              <a:rPr lang="en-US" altLang="en-US" sz="3200" i="1">
                <a:solidFill>
                  <a:srgbClr val="433D26"/>
                </a:solidFill>
                <a:latin typeface="Calisto MT" panose="02040603050505030304" pitchFamily="18" charset="0"/>
                <a:cs typeface="Arial" panose="020B0604020202020204" pitchFamily="34" charset="0"/>
              </a:rPr>
              <a:t>and Design Principles</a:t>
            </a:r>
          </a:p>
        </p:txBody>
      </p:sp>
      <p:sp>
        <p:nvSpPr>
          <p:cNvPr id="31748" name="Text Box 3"/>
          <p:cNvSpPr txBox="1">
            <a:spLocks noChangeArrowheads="1"/>
          </p:cNvSpPr>
          <p:nvPr/>
        </p:nvSpPr>
        <p:spPr bwMode="auto">
          <a:xfrm>
            <a:off x="6324600" y="4419600"/>
            <a:ext cx="2209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r" eaLnBrk="1" hangingPunct="1">
              <a:buSzPct val="100000"/>
            </a:pPr>
            <a:r>
              <a:rPr lang="en-US" altLang="en-US">
                <a:solidFill>
                  <a:srgbClr val="7F7F7F"/>
                </a:solidFill>
                <a:latin typeface="Calisto MT" panose="02040603050505030304" pitchFamily="18" charset="0"/>
                <a:cs typeface="Arial" panose="020B0604020202020204" pitchFamily="34" charset="0"/>
              </a:rPr>
              <a:t>Seventh Edition</a:t>
            </a:r>
          </a:p>
          <a:p>
            <a:pPr algn="r" eaLnBrk="1" hangingPunct="1">
              <a:buSzPct val="100000"/>
            </a:pPr>
            <a:r>
              <a:rPr lang="en-US" altLang="en-US">
                <a:solidFill>
                  <a:srgbClr val="7F7F7F"/>
                </a:solidFill>
                <a:latin typeface="Calisto MT" panose="02040603050505030304" pitchFamily="18" charset="0"/>
                <a:cs typeface="Arial" panose="020B0604020202020204" pitchFamily="34" charset="0"/>
              </a:rPr>
              <a:t>William Stallings</a:t>
            </a:r>
          </a:p>
          <a:p>
            <a:pPr eaLnBrk="1" hangingPunct="1">
              <a:buSzPct val="100000"/>
            </a:pPr>
            <a:endParaRPr lang="en-US" altLang="en-US">
              <a:solidFill>
                <a:srgbClr val="7F7F7F"/>
              </a:solidFill>
              <a:latin typeface="Calisto MT" panose="02040603050505030304" pitchFamily="18" charset="0"/>
              <a:cs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A66D74-5FF0-4BB3-9F4A-818BC26DC278}"/>
              </a:ext>
            </a:extLst>
          </p:cNvPr>
          <p:cNvPicPr>
            <a:picLocks noChangeAspect="1"/>
          </p:cNvPicPr>
          <p:nvPr/>
        </p:nvPicPr>
        <p:blipFill>
          <a:blip r:embed="rId2"/>
          <a:stretch>
            <a:fillRect/>
          </a:stretch>
        </p:blipFill>
        <p:spPr>
          <a:xfrm>
            <a:off x="1447800" y="127788"/>
            <a:ext cx="5865863" cy="6602424"/>
          </a:xfrm>
          <a:prstGeom prst="rect">
            <a:avLst/>
          </a:prstGeom>
        </p:spPr>
      </p:pic>
    </p:spTree>
    <p:extLst>
      <p:ext uri="{BB962C8B-B14F-4D97-AF65-F5344CB8AC3E}">
        <p14:creationId xmlns:p14="http://schemas.microsoft.com/office/powerpoint/2010/main" val="36454285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13CDE-4CA9-0CCF-D86F-D59348F02719}"/>
              </a:ext>
            </a:extLst>
          </p:cNvPr>
          <p:cNvSpPr>
            <a:spLocks noGrp="1"/>
          </p:cNvSpPr>
          <p:nvPr>
            <p:ph type="title"/>
          </p:nvPr>
        </p:nvSpPr>
        <p:spPr>
          <a:xfrm>
            <a:off x="457200" y="274639"/>
            <a:ext cx="8220075" cy="639762"/>
          </a:xfrm>
        </p:spPr>
        <p:txBody>
          <a:bodyPr/>
          <a:lstStyle/>
          <a:p>
            <a:r>
              <a:rPr lang="en-US" dirty="0"/>
              <a:t>Q4</a:t>
            </a:r>
          </a:p>
        </p:txBody>
      </p:sp>
      <p:sp>
        <p:nvSpPr>
          <p:cNvPr id="3" name="Content Placeholder 2">
            <a:extLst>
              <a:ext uri="{FF2B5EF4-FFF2-40B4-BE49-F238E27FC236}">
                <a16:creationId xmlns:a16="http://schemas.microsoft.com/office/drawing/2014/main" id="{85A99DCC-3EBE-7D18-A091-08752C15550B}"/>
              </a:ext>
            </a:extLst>
          </p:cNvPr>
          <p:cNvSpPr>
            <a:spLocks noGrp="1"/>
          </p:cNvSpPr>
          <p:nvPr>
            <p:ph idx="1"/>
          </p:nvPr>
        </p:nvSpPr>
        <p:spPr>
          <a:xfrm>
            <a:off x="457200" y="1143000"/>
            <a:ext cx="8220075" cy="4973638"/>
          </a:xfrm>
        </p:spPr>
        <p:txBody>
          <a:bodyPr>
            <a:normAutofit fontScale="85000" lnSpcReduction="20000"/>
          </a:bodyPr>
          <a:lstStyle/>
          <a:p>
            <a:r>
              <a:rPr lang="en-US" dirty="0"/>
              <a:t>Consider the following string of page references 7, 0, 1, 2, 0, 3, 0, 4, 2, 3, 0, 3, 2.</a:t>
            </a:r>
          </a:p>
          <a:p>
            <a:endParaRPr lang="en-US" dirty="0"/>
          </a:p>
          <a:p>
            <a:r>
              <a:rPr lang="en-US" dirty="0"/>
              <a:t>Complete a figure similar to Figure 8.14, showing the frame allocation for:</a:t>
            </a:r>
          </a:p>
          <a:p>
            <a:r>
              <a:rPr lang="en-US" dirty="0"/>
              <a:t>A. Clock</a:t>
            </a:r>
          </a:p>
          <a:p>
            <a:r>
              <a:rPr lang="en-US" dirty="0"/>
              <a:t>B. Optimal (assume the page reference string continues with 1, 2, 0, 1, 7, 0, 1)</a:t>
            </a:r>
          </a:p>
          <a:p>
            <a:endParaRPr lang="en-US" dirty="0"/>
          </a:p>
          <a:p>
            <a:r>
              <a:rPr lang="en-US" dirty="0"/>
              <a:t>List the total number of page faults and the miss rate for each policy. Count page faults only after all frames have been initialized.</a:t>
            </a:r>
          </a:p>
        </p:txBody>
      </p:sp>
    </p:spTree>
    <p:extLst>
      <p:ext uri="{BB962C8B-B14F-4D97-AF65-F5344CB8AC3E}">
        <p14:creationId xmlns:p14="http://schemas.microsoft.com/office/powerpoint/2010/main" val="44022627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45C7C-2BD9-CAA1-3CFB-81D64ECB2108}"/>
              </a:ext>
            </a:extLst>
          </p:cNvPr>
          <p:cNvSpPr>
            <a:spLocks noGrp="1"/>
          </p:cNvSpPr>
          <p:nvPr>
            <p:ph type="title"/>
          </p:nvPr>
        </p:nvSpPr>
        <p:spPr/>
        <p:txBody>
          <a:bodyPr/>
          <a:lstStyle/>
          <a:p>
            <a:r>
              <a:rPr lang="en-US" dirty="0"/>
              <a:t>A4</a:t>
            </a:r>
          </a:p>
        </p:txBody>
      </p:sp>
      <p:pic>
        <p:nvPicPr>
          <p:cNvPr id="5" name="Content Placeholder 4">
            <a:extLst>
              <a:ext uri="{FF2B5EF4-FFF2-40B4-BE49-F238E27FC236}">
                <a16:creationId xmlns:a16="http://schemas.microsoft.com/office/drawing/2014/main" id="{ADBE64EA-3001-9C65-EC0D-BE5C48B227BC}"/>
              </a:ext>
            </a:extLst>
          </p:cNvPr>
          <p:cNvPicPr>
            <a:picLocks noGrp="1" noChangeAspect="1"/>
          </p:cNvPicPr>
          <p:nvPr>
            <p:ph sz="half" idx="1"/>
          </p:nvPr>
        </p:nvPicPr>
        <p:blipFill>
          <a:blip r:embed="rId2"/>
          <a:stretch>
            <a:fillRect/>
          </a:stretch>
        </p:blipFill>
        <p:spPr>
          <a:xfrm>
            <a:off x="211757" y="1600199"/>
            <a:ext cx="5503243" cy="4257129"/>
          </a:xfrm>
          <a:prstGeom prst="rect">
            <a:avLst/>
          </a:prstGeom>
        </p:spPr>
      </p:pic>
      <p:sp>
        <p:nvSpPr>
          <p:cNvPr id="4" name="Content Placeholder 3">
            <a:extLst>
              <a:ext uri="{FF2B5EF4-FFF2-40B4-BE49-F238E27FC236}">
                <a16:creationId xmlns:a16="http://schemas.microsoft.com/office/drawing/2014/main" id="{A5552542-73DC-BDB9-84E4-9044532A83F1}"/>
              </a:ext>
            </a:extLst>
          </p:cNvPr>
          <p:cNvSpPr>
            <a:spLocks noGrp="1"/>
          </p:cNvSpPr>
          <p:nvPr>
            <p:ph sz="half" idx="2"/>
          </p:nvPr>
        </p:nvSpPr>
        <p:spPr>
          <a:xfrm>
            <a:off x="5791200" y="1600200"/>
            <a:ext cx="2886075" cy="4516438"/>
          </a:xfrm>
        </p:spPr>
        <p:txBody>
          <a:bodyPr/>
          <a:lstStyle/>
          <a:p>
            <a:pPr algn="l"/>
            <a:r>
              <a:rPr lang="en-US" sz="1800" b="0" i="0" u="none" strike="noStrike" baseline="0" dirty="0">
                <a:latin typeface="Verdana" panose="020B0604030504040204" pitchFamily="34" charset="0"/>
              </a:rPr>
              <a:t>Clock: page faults = 6 miss rate = 60%</a:t>
            </a:r>
          </a:p>
          <a:p>
            <a:pPr algn="l"/>
            <a:r>
              <a:rPr lang="en-US" sz="1800" b="0" i="0" u="none" strike="noStrike" baseline="0" dirty="0">
                <a:latin typeface="Verdana" panose="020B0604030504040204" pitchFamily="34" charset="0"/>
              </a:rPr>
              <a:t>OPT: page faults = 3 miss rate = 30%</a:t>
            </a:r>
            <a:endParaRPr lang="en-US" dirty="0"/>
          </a:p>
        </p:txBody>
      </p:sp>
    </p:spTree>
    <p:extLst>
      <p:ext uri="{BB962C8B-B14F-4D97-AF65-F5344CB8AC3E}">
        <p14:creationId xmlns:p14="http://schemas.microsoft.com/office/powerpoint/2010/main" val="41123700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E56F-4F2E-E1BC-F5BC-3738FEBE428E}"/>
              </a:ext>
            </a:extLst>
          </p:cNvPr>
          <p:cNvSpPr>
            <a:spLocks noGrp="1"/>
          </p:cNvSpPr>
          <p:nvPr>
            <p:ph type="title"/>
          </p:nvPr>
        </p:nvSpPr>
        <p:spPr/>
        <p:txBody>
          <a:bodyPr/>
          <a:lstStyle/>
          <a:p>
            <a:r>
              <a:rPr lang="en-US" dirty="0"/>
              <a:t>A5</a:t>
            </a:r>
          </a:p>
        </p:txBody>
      </p:sp>
      <p:sp>
        <p:nvSpPr>
          <p:cNvPr id="3" name="Content Placeholder 2">
            <a:extLst>
              <a:ext uri="{FF2B5EF4-FFF2-40B4-BE49-F238E27FC236}">
                <a16:creationId xmlns:a16="http://schemas.microsoft.com/office/drawing/2014/main" id="{B0B4C106-3253-6DB5-9261-0AFD091BF408}"/>
              </a:ext>
            </a:extLst>
          </p:cNvPr>
          <p:cNvSpPr>
            <a:spLocks noGrp="1"/>
          </p:cNvSpPr>
          <p:nvPr>
            <p:ph idx="1"/>
          </p:nvPr>
        </p:nvSpPr>
        <p:spPr/>
        <p:txBody>
          <a:bodyPr>
            <a:normAutofit fontScale="62500" lnSpcReduction="20000"/>
          </a:bodyPr>
          <a:lstStyle/>
          <a:p>
            <a:r>
              <a:rPr lang="en-US" dirty="0"/>
              <a:t>A process contains eight virtual pages on disk and is assigned a fixed allocation of four page frames in main memory. The following page trace occurs:</a:t>
            </a:r>
          </a:p>
          <a:p>
            <a:endParaRPr lang="en-US" dirty="0"/>
          </a:p>
          <a:p>
            <a:r>
              <a:rPr lang="en-US" dirty="0"/>
              <a:t>1, 0, 2, 2, 1, 7, 6, 7, 0, 1, 2, 0, 3, 0, 4, 5, 1, 5, 2, 4, 5, 6, 7, 6, 7, 2, 4, 2, 7, 3, 3, 2, 3</a:t>
            </a:r>
          </a:p>
          <a:p>
            <a:r>
              <a:rPr lang="en-US" dirty="0"/>
              <a:t>Show the successive pages residing in the four frames using the LRU replacement policy. Compute the hit ratio in main memory. Assume the frames are initially empty.</a:t>
            </a:r>
          </a:p>
          <a:p>
            <a:endParaRPr lang="en-US" dirty="0"/>
          </a:p>
          <a:p>
            <a:r>
              <a:rPr lang="en-US" dirty="0"/>
              <a:t>Repeat part (a) for the FIFO replacement policy.</a:t>
            </a:r>
          </a:p>
          <a:p>
            <a:endParaRPr lang="en-US" dirty="0"/>
          </a:p>
          <a:p>
            <a:r>
              <a:rPr lang="en-US" dirty="0"/>
              <a:t>Compare the two hit ratios and comment on the effectiveness of using FIFO to approximate LRU with respect to this particular trace.</a:t>
            </a:r>
          </a:p>
        </p:txBody>
      </p:sp>
    </p:spTree>
    <p:extLst>
      <p:ext uri="{BB962C8B-B14F-4D97-AF65-F5344CB8AC3E}">
        <p14:creationId xmlns:p14="http://schemas.microsoft.com/office/powerpoint/2010/main" val="7302940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CDA2-7FAD-8B6D-B716-1754B2C04FC6}"/>
              </a:ext>
            </a:extLst>
          </p:cNvPr>
          <p:cNvSpPr>
            <a:spLocks noGrp="1"/>
          </p:cNvSpPr>
          <p:nvPr>
            <p:ph type="title"/>
          </p:nvPr>
        </p:nvSpPr>
        <p:spPr>
          <a:xfrm>
            <a:off x="658813" y="393701"/>
            <a:ext cx="7815262" cy="596900"/>
          </a:xfrm>
        </p:spPr>
        <p:txBody>
          <a:bodyPr/>
          <a:lstStyle/>
          <a:p>
            <a:pPr algn="ctr"/>
            <a:r>
              <a:rPr lang="en-US" dirty="0"/>
              <a:t>A5</a:t>
            </a:r>
          </a:p>
        </p:txBody>
      </p:sp>
      <p:pic>
        <p:nvPicPr>
          <p:cNvPr id="4" name="Picture 3">
            <a:extLst>
              <a:ext uri="{FF2B5EF4-FFF2-40B4-BE49-F238E27FC236}">
                <a16:creationId xmlns:a16="http://schemas.microsoft.com/office/drawing/2014/main" id="{3A4C6E84-C9B7-5887-09FA-05E8CEAB093D}"/>
              </a:ext>
            </a:extLst>
          </p:cNvPr>
          <p:cNvPicPr>
            <a:picLocks noChangeAspect="1"/>
          </p:cNvPicPr>
          <p:nvPr/>
        </p:nvPicPr>
        <p:blipFill>
          <a:blip r:embed="rId2"/>
          <a:stretch>
            <a:fillRect/>
          </a:stretch>
        </p:blipFill>
        <p:spPr>
          <a:xfrm>
            <a:off x="235844" y="1396560"/>
            <a:ext cx="8672312" cy="5067739"/>
          </a:xfrm>
          <a:prstGeom prst="rect">
            <a:avLst/>
          </a:prstGeom>
        </p:spPr>
      </p:pic>
    </p:spTree>
    <p:extLst>
      <p:ext uri="{BB962C8B-B14F-4D97-AF65-F5344CB8AC3E}">
        <p14:creationId xmlns:p14="http://schemas.microsoft.com/office/powerpoint/2010/main" val="288653687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AC09F-876E-7DD9-1908-E77E527281FC}"/>
              </a:ext>
            </a:extLst>
          </p:cNvPr>
          <p:cNvSpPr>
            <a:spLocks noGrp="1"/>
          </p:cNvSpPr>
          <p:nvPr>
            <p:ph type="title"/>
          </p:nvPr>
        </p:nvSpPr>
        <p:spPr/>
        <p:txBody>
          <a:bodyPr/>
          <a:lstStyle/>
          <a:p>
            <a:r>
              <a:rPr lang="en-US" dirty="0"/>
              <a:t>Q6 </a:t>
            </a:r>
          </a:p>
        </p:txBody>
      </p:sp>
      <p:sp>
        <p:nvSpPr>
          <p:cNvPr id="3" name="Content Placeholder 2">
            <a:extLst>
              <a:ext uri="{FF2B5EF4-FFF2-40B4-BE49-F238E27FC236}">
                <a16:creationId xmlns:a16="http://schemas.microsoft.com/office/drawing/2014/main" id="{9FCB45D6-7EF4-F308-0A1C-C3AFC972EA92}"/>
              </a:ext>
            </a:extLst>
          </p:cNvPr>
          <p:cNvSpPr>
            <a:spLocks noGrp="1"/>
          </p:cNvSpPr>
          <p:nvPr>
            <p:ph idx="1"/>
          </p:nvPr>
        </p:nvSpPr>
        <p:spPr/>
        <p:txBody>
          <a:bodyPr>
            <a:normAutofit fontScale="85000" lnSpcReduction="10000"/>
          </a:bodyPr>
          <a:lstStyle/>
          <a:p>
            <a:r>
              <a:rPr lang="en-US" dirty="0"/>
              <a:t>Consider a </a:t>
            </a:r>
            <a:r>
              <a:rPr lang="en-US" dirty="0">
                <a:highlight>
                  <a:srgbClr val="FFFF00"/>
                </a:highlight>
              </a:rPr>
              <a:t>simple segmentation system </a:t>
            </a:r>
            <a:r>
              <a:rPr lang="en-US" dirty="0"/>
              <a:t>that has the following segment table: For each of the following logical addresses (seg #, offset) , determine the physical address or indicate if a segment fault occurs:</a:t>
            </a:r>
          </a:p>
          <a:p>
            <a:endParaRPr lang="en-US" dirty="0"/>
          </a:p>
          <a:p>
            <a:r>
              <a:rPr lang="en-US" dirty="0"/>
              <a:t>0, 198</a:t>
            </a:r>
          </a:p>
          <a:p>
            <a:r>
              <a:rPr lang="en-US" dirty="0"/>
              <a:t>2, 156</a:t>
            </a:r>
          </a:p>
          <a:p>
            <a:r>
              <a:rPr lang="en-US" dirty="0"/>
              <a:t>1, 530</a:t>
            </a:r>
          </a:p>
          <a:p>
            <a:r>
              <a:rPr lang="en-US" dirty="0"/>
              <a:t>3, 444</a:t>
            </a:r>
          </a:p>
          <a:p>
            <a:r>
              <a:rPr lang="en-US" dirty="0"/>
              <a:t>0, 222</a:t>
            </a:r>
          </a:p>
        </p:txBody>
      </p:sp>
      <p:pic>
        <p:nvPicPr>
          <p:cNvPr id="5" name="Picture 4">
            <a:extLst>
              <a:ext uri="{FF2B5EF4-FFF2-40B4-BE49-F238E27FC236}">
                <a16:creationId xmlns:a16="http://schemas.microsoft.com/office/drawing/2014/main" id="{C23414DE-AA29-22D5-274E-22608031BF10}"/>
              </a:ext>
            </a:extLst>
          </p:cNvPr>
          <p:cNvPicPr>
            <a:picLocks noChangeAspect="1"/>
          </p:cNvPicPr>
          <p:nvPr/>
        </p:nvPicPr>
        <p:blipFill>
          <a:blip r:embed="rId2"/>
          <a:stretch>
            <a:fillRect/>
          </a:stretch>
        </p:blipFill>
        <p:spPr>
          <a:xfrm>
            <a:off x="1905000" y="3412067"/>
            <a:ext cx="7094835" cy="2484335"/>
          </a:xfrm>
          <a:prstGeom prst="rect">
            <a:avLst/>
          </a:prstGeom>
        </p:spPr>
      </p:pic>
    </p:spTree>
    <p:extLst>
      <p:ext uri="{BB962C8B-B14F-4D97-AF65-F5344CB8AC3E}">
        <p14:creationId xmlns:p14="http://schemas.microsoft.com/office/powerpoint/2010/main" val="5928446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7D8BE-2DC6-6976-C8F5-CFB8306F4526}"/>
              </a:ext>
            </a:extLst>
          </p:cNvPr>
          <p:cNvSpPr>
            <a:spLocks noGrp="1"/>
          </p:cNvSpPr>
          <p:nvPr>
            <p:ph type="title"/>
          </p:nvPr>
        </p:nvSpPr>
        <p:spPr/>
        <p:txBody>
          <a:bodyPr/>
          <a:lstStyle/>
          <a:p>
            <a:r>
              <a:rPr lang="en-US" dirty="0"/>
              <a:t>A6 </a:t>
            </a:r>
          </a:p>
        </p:txBody>
      </p:sp>
      <p:sp>
        <p:nvSpPr>
          <p:cNvPr id="3" name="Content Placeholder 2">
            <a:extLst>
              <a:ext uri="{FF2B5EF4-FFF2-40B4-BE49-F238E27FC236}">
                <a16:creationId xmlns:a16="http://schemas.microsoft.com/office/drawing/2014/main" id="{C8E533B2-B981-A051-7746-F1A5C352BD28}"/>
              </a:ext>
            </a:extLst>
          </p:cNvPr>
          <p:cNvSpPr>
            <a:spLocks noGrp="1"/>
          </p:cNvSpPr>
          <p:nvPr>
            <p:ph idx="1"/>
          </p:nvPr>
        </p:nvSpPr>
        <p:spPr/>
        <p:txBody>
          <a:bodyPr>
            <a:normAutofit fontScale="92500" lnSpcReduction="10000"/>
          </a:bodyPr>
          <a:lstStyle/>
          <a:p>
            <a:r>
              <a:rPr lang="en-US" dirty="0"/>
              <a:t>a. Segment 0 starts at location 660. With the offset, we have a</a:t>
            </a:r>
          </a:p>
          <a:p>
            <a:r>
              <a:rPr lang="en-US" dirty="0"/>
              <a:t>physical address of 660 + 198 = 858</a:t>
            </a:r>
          </a:p>
          <a:p>
            <a:r>
              <a:rPr lang="en-US" dirty="0"/>
              <a:t>b. 222 + 156 = 378</a:t>
            </a:r>
          </a:p>
          <a:p>
            <a:r>
              <a:rPr lang="en-US" dirty="0"/>
              <a:t>c. Segment 1 has a length of 422 bytes, so this address triggers a</a:t>
            </a:r>
          </a:p>
          <a:p>
            <a:r>
              <a:rPr lang="en-US" dirty="0"/>
              <a:t>segment fault.</a:t>
            </a:r>
          </a:p>
          <a:p>
            <a:r>
              <a:rPr lang="en-US" dirty="0"/>
              <a:t>d. 996 + 444 = 1440</a:t>
            </a:r>
          </a:p>
          <a:p>
            <a:r>
              <a:rPr lang="en-US" dirty="0"/>
              <a:t>e. 660 + 222 = 882</a:t>
            </a:r>
          </a:p>
        </p:txBody>
      </p:sp>
    </p:spTree>
    <p:extLst>
      <p:ext uri="{BB962C8B-B14F-4D97-AF65-F5344CB8AC3E}">
        <p14:creationId xmlns:p14="http://schemas.microsoft.com/office/powerpoint/2010/main" val="4291051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8A0E5D-D13B-4342-9C98-7012EC0E0700}"/>
              </a:ext>
            </a:extLst>
          </p:cNvPr>
          <p:cNvPicPr>
            <a:picLocks noChangeAspect="1"/>
          </p:cNvPicPr>
          <p:nvPr/>
        </p:nvPicPr>
        <p:blipFill>
          <a:blip r:embed="rId2"/>
          <a:stretch>
            <a:fillRect/>
          </a:stretch>
        </p:blipFill>
        <p:spPr>
          <a:xfrm>
            <a:off x="457200" y="533400"/>
            <a:ext cx="4763089" cy="6019800"/>
          </a:xfrm>
          <a:prstGeom prst="rect">
            <a:avLst/>
          </a:prstGeom>
        </p:spPr>
      </p:pic>
      <p:pic>
        <p:nvPicPr>
          <p:cNvPr id="3" name="Picture 2">
            <a:extLst>
              <a:ext uri="{FF2B5EF4-FFF2-40B4-BE49-F238E27FC236}">
                <a16:creationId xmlns:a16="http://schemas.microsoft.com/office/drawing/2014/main" id="{8F601429-504A-4BF9-9679-F477E5B7EB6A}"/>
              </a:ext>
            </a:extLst>
          </p:cNvPr>
          <p:cNvPicPr>
            <a:picLocks noChangeAspect="1"/>
          </p:cNvPicPr>
          <p:nvPr/>
        </p:nvPicPr>
        <p:blipFill>
          <a:blip r:embed="rId3"/>
          <a:stretch>
            <a:fillRect/>
          </a:stretch>
        </p:blipFill>
        <p:spPr>
          <a:xfrm>
            <a:off x="2514600" y="1905000"/>
            <a:ext cx="6486525" cy="979366"/>
          </a:xfrm>
          <a:prstGeom prst="rect">
            <a:avLst/>
          </a:prstGeom>
        </p:spPr>
      </p:pic>
    </p:spTree>
    <p:extLst>
      <p:ext uri="{BB962C8B-B14F-4D97-AF65-F5344CB8AC3E}">
        <p14:creationId xmlns:p14="http://schemas.microsoft.com/office/powerpoint/2010/main" val="998456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ADC01C-AE4B-4406-B27B-379CB7513321}"/>
              </a:ext>
            </a:extLst>
          </p:cNvPr>
          <p:cNvPicPr>
            <a:picLocks noChangeAspect="1"/>
          </p:cNvPicPr>
          <p:nvPr/>
        </p:nvPicPr>
        <p:blipFill>
          <a:blip r:embed="rId2"/>
          <a:stretch>
            <a:fillRect/>
          </a:stretch>
        </p:blipFill>
        <p:spPr>
          <a:xfrm>
            <a:off x="1676400" y="685800"/>
            <a:ext cx="5083342" cy="4953000"/>
          </a:xfrm>
          <a:prstGeom prst="rect">
            <a:avLst/>
          </a:prstGeom>
        </p:spPr>
      </p:pic>
    </p:spTree>
    <p:extLst>
      <p:ext uri="{BB962C8B-B14F-4D97-AF65-F5344CB8AC3E}">
        <p14:creationId xmlns:p14="http://schemas.microsoft.com/office/powerpoint/2010/main" val="1089066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4" descr="f9.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0"/>
            <a:ext cx="71628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Text Box 2"/>
          <p:cNvSpPr txBox="1">
            <a:spLocks noChangeArrowheads="1"/>
          </p:cNvSpPr>
          <p:nvPr/>
        </p:nvSpPr>
        <p:spPr bwMode="auto">
          <a:xfrm>
            <a:off x="4953000" y="150813"/>
            <a:ext cx="3733800" cy="2460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9pPr>
          </a:lstStyle>
          <a:p>
            <a:pPr algn="ctr" eaLnBrk="1" hangingPunct="1">
              <a:lnSpc>
                <a:spcPts val="5400"/>
              </a:lnSpc>
              <a:buSzPct val="100000"/>
              <a:defRPr/>
            </a:pPr>
            <a:r>
              <a:rPr lang="en-US" altLang="en-US" sz="4000" b="1">
                <a:solidFill>
                  <a:srgbClr val="7A5608"/>
                </a:solidFill>
                <a:effectLst>
                  <a:outerShdw blurRad="38100" dist="38100" dir="2700000" algn="tl">
                    <a:srgbClr val="C0C0C0"/>
                  </a:outerShdw>
                </a:effectLst>
                <a:latin typeface="Calisto MT" panose="02040603050505030304" pitchFamily="18" charset="0"/>
                <a:cs typeface="Arial" panose="020B0604020202020204" pitchFamily="34" charset="0"/>
              </a:rPr>
              <a:t>Memory Management Formats</a:t>
            </a:r>
          </a:p>
        </p:txBody>
      </p:sp>
      <p:grpSp>
        <p:nvGrpSpPr>
          <p:cNvPr id="54275" name="Group 3"/>
          <p:cNvGrpSpPr>
            <a:grpSpLocks/>
          </p:cNvGrpSpPr>
          <p:nvPr/>
        </p:nvGrpSpPr>
        <p:grpSpPr bwMode="auto">
          <a:xfrm>
            <a:off x="3581400" y="4572000"/>
            <a:ext cx="5203825" cy="1960563"/>
            <a:chOff x="2256" y="2880"/>
            <a:chExt cx="3278" cy="1235"/>
          </a:xfrm>
        </p:grpSpPr>
        <p:pic>
          <p:nvPicPr>
            <p:cNvPr id="5427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 y="2880"/>
              <a:ext cx="3278" cy="1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9" name="Text Box 5"/>
            <p:cNvSpPr txBox="1">
              <a:spLocks noChangeArrowheads="1"/>
            </p:cNvSpPr>
            <p:nvPr/>
          </p:nvSpPr>
          <p:spPr bwMode="auto">
            <a:xfrm>
              <a:off x="2256" y="2880"/>
              <a:ext cx="3278" cy="1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solidFill>
                  <a:srgbClr val="FFFFFF"/>
                </a:solidFill>
                <a:cs typeface="Arial" panose="020B0604020202020204" pitchFamily="34" charset="0"/>
              </a:endParaRPr>
            </a:p>
          </p:txBody>
        </p:sp>
      </p:grpSp>
      <p:pic>
        <p:nvPicPr>
          <p:cNvPr id="5427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2743200"/>
            <a:ext cx="5257800" cy="173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685800"/>
            <a:ext cx="3484563" cy="192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Text Box 2"/>
          <p:cNvSpPr txBox="1">
            <a:spLocks noChangeArrowheads="1"/>
          </p:cNvSpPr>
          <p:nvPr/>
        </p:nvSpPr>
        <p:spPr bwMode="auto">
          <a:xfrm>
            <a:off x="228600" y="0"/>
            <a:ext cx="8915400"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9pPr>
          </a:lstStyle>
          <a:p>
            <a:pPr algn="ctr" eaLnBrk="1" hangingPunct="1">
              <a:lnSpc>
                <a:spcPts val="5400"/>
              </a:lnSpc>
              <a:buSzPct val="100000"/>
              <a:defRPr/>
            </a:pPr>
            <a:r>
              <a:rPr lang="en-US" altLang="en-US" sz="5200" b="1">
                <a:solidFill>
                  <a:srgbClr val="730000"/>
                </a:solidFill>
                <a:effectLst>
                  <a:outerShdw blurRad="38100" dist="38100" dir="2700000" algn="tl">
                    <a:srgbClr val="C0C0C0"/>
                  </a:outerShdw>
                </a:effectLst>
                <a:latin typeface="Calisto MT" panose="02040603050505030304" pitchFamily="18" charset="0"/>
                <a:cs typeface="Arial" panose="020B0604020202020204" pitchFamily="34" charset="0"/>
              </a:rPr>
              <a:t>Address Translation</a:t>
            </a:r>
          </a:p>
        </p:txBody>
      </p:sp>
      <p:grpSp>
        <p:nvGrpSpPr>
          <p:cNvPr id="56323" name="Group 3"/>
          <p:cNvGrpSpPr>
            <a:grpSpLocks/>
          </p:cNvGrpSpPr>
          <p:nvPr/>
        </p:nvGrpSpPr>
        <p:grpSpPr bwMode="auto">
          <a:xfrm>
            <a:off x="838200" y="1752600"/>
            <a:ext cx="7418388" cy="4592638"/>
            <a:chOff x="528" y="1104"/>
            <a:chExt cx="4673" cy="2893"/>
          </a:xfrm>
        </p:grpSpPr>
        <p:pic>
          <p:nvPicPr>
            <p:cNvPr id="56324" name="Picture 4"/>
            <p:cNvPicPr>
              <a:picLocks noChangeAspect="1" noChangeArrowheads="1"/>
            </p:cNvPicPr>
            <p:nvPr/>
          </p:nvPicPr>
          <p:blipFill>
            <a:blip r:embed="rId3">
              <a:extLst>
                <a:ext uri="{28A0092B-C50C-407E-A947-70E740481C1C}">
                  <a14:useLocalDpi xmlns:a14="http://schemas.microsoft.com/office/drawing/2010/main" val="0"/>
                </a:ext>
              </a:extLst>
            </a:blip>
            <a:srcRect l="-10153" r="-10153"/>
            <a:stretch>
              <a:fillRect/>
            </a:stretch>
          </p:blipFill>
          <p:spPr bwMode="auto">
            <a:xfrm>
              <a:off x="528" y="1104"/>
              <a:ext cx="4673" cy="2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5" name="Text Box 5"/>
            <p:cNvSpPr txBox="1">
              <a:spLocks noChangeArrowheads="1"/>
            </p:cNvSpPr>
            <p:nvPr/>
          </p:nvSpPr>
          <p:spPr bwMode="auto">
            <a:xfrm>
              <a:off x="528" y="1104"/>
              <a:ext cx="4673" cy="2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solidFill>
                  <a:srgbClr val="FFFFFF"/>
                </a:solidFill>
                <a:cs typeface="Arial" panose="020B0604020202020204" pitchFamily="34" charset="0"/>
              </a:endParaRPr>
            </a:p>
          </p:txBody>
        </p:sp>
      </p:grpSp>
    </p:spTree>
  </p:cSld>
  <p:clrMapOvr>
    <a:masterClrMapping/>
  </p:clrMapOvr>
  <p:transition spd="slow">
    <p:fade/>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Text Box 2"/>
          <p:cNvSpPr txBox="1">
            <a:spLocks noChangeArrowheads="1"/>
          </p:cNvSpPr>
          <p:nvPr/>
        </p:nvSpPr>
        <p:spPr bwMode="auto">
          <a:xfrm>
            <a:off x="658813" y="455613"/>
            <a:ext cx="7824787" cy="1220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0" rIns="9000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9pPr>
          </a:lstStyle>
          <a:p>
            <a:pPr algn="ctr" eaLnBrk="1" hangingPunct="1">
              <a:lnSpc>
                <a:spcPts val="5400"/>
              </a:lnSpc>
              <a:buSzPct val="100000"/>
              <a:defRPr/>
            </a:pPr>
            <a:r>
              <a:rPr lang="en-US" altLang="en-US" sz="5200" b="1">
                <a:solidFill>
                  <a:srgbClr val="0A2646"/>
                </a:solidFill>
                <a:effectLst>
                  <a:outerShdw blurRad="38100" dist="38100" dir="2700000" algn="tl">
                    <a:srgbClr val="C0C0C0"/>
                  </a:outerShdw>
                </a:effectLst>
                <a:latin typeface="Calisto MT" panose="02040603050505030304" pitchFamily="18" charset="0"/>
                <a:cs typeface="Arial" panose="020B0604020202020204" pitchFamily="34" charset="0"/>
              </a:rPr>
              <a:t>Page Table</a:t>
            </a:r>
          </a:p>
        </p:txBody>
      </p:sp>
      <p:sp>
        <p:nvSpPr>
          <p:cNvPr id="58371" name="Text Box 3"/>
          <p:cNvSpPr txBox="1">
            <a:spLocks noChangeArrowheads="1"/>
          </p:cNvSpPr>
          <p:nvPr/>
        </p:nvSpPr>
        <p:spPr bwMode="auto">
          <a:xfrm>
            <a:off x="381000" y="1905000"/>
            <a:ext cx="8458200" cy="384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marL="273050" indent="-27305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1pPr>
            <a:lvl2pPr marL="568325" indent="-290513">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2pPr>
            <a:lvl3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3pPr>
            <a:lvl4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4pPr>
            <a:lvl5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9pPr>
          </a:lstStyle>
          <a:p>
            <a:pPr eaLnBrk="1" hangingPunct="1">
              <a:spcBef>
                <a:spcPts val="1800"/>
              </a:spcBef>
              <a:buClr>
                <a:srgbClr val="990000"/>
              </a:buClr>
              <a:buSzPct val="100000"/>
              <a:buFont typeface="Wingdings" panose="05000000000000000000" pitchFamily="2" charset="2"/>
              <a:buChar char=""/>
            </a:pPr>
            <a:r>
              <a:rPr lang="en-US" altLang="en-US" sz="2400" dirty="0">
                <a:solidFill>
                  <a:srgbClr val="262626"/>
                </a:solidFill>
                <a:latin typeface="Calisto MT" panose="02040603050505030304" pitchFamily="18" charset="0"/>
                <a:cs typeface="Arial" panose="020B0604020202020204" pitchFamily="34" charset="0"/>
              </a:rPr>
              <a:t>In any paging system, two major issues must be faced: </a:t>
            </a:r>
          </a:p>
          <a:p>
            <a:pPr lvl="1" eaLnBrk="1" hangingPunct="1">
              <a:spcBef>
                <a:spcPts val="1800"/>
              </a:spcBef>
              <a:buClr>
                <a:srgbClr val="990000"/>
              </a:buClr>
              <a:buSzPct val="100000"/>
              <a:buFont typeface="Wingdings" panose="05000000000000000000" pitchFamily="2" charset="2"/>
              <a:buChar char=""/>
            </a:pPr>
            <a:r>
              <a:rPr lang="en-US" altLang="en-US" sz="2400" dirty="0">
                <a:solidFill>
                  <a:srgbClr val="262626"/>
                </a:solidFill>
                <a:latin typeface="Calisto MT" panose="02040603050505030304" pitchFamily="18" charset="0"/>
                <a:cs typeface="Arial" panose="020B0604020202020204" pitchFamily="34" charset="0"/>
              </a:rPr>
              <a:t>1. The mapping from virtual address to physical address must be fast. </a:t>
            </a:r>
          </a:p>
          <a:p>
            <a:pPr lvl="1" eaLnBrk="1" hangingPunct="1">
              <a:spcBef>
                <a:spcPts val="1800"/>
              </a:spcBef>
              <a:buClr>
                <a:srgbClr val="990000"/>
              </a:buClr>
              <a:buSzPct val="100000"/>
              <a:buFont typeface="Wingdings" panose="05000000000000000000" pitchFamily="2" charset="2"/>
              <a:buChar char=""/>
            </a:pPr>
            <a:r>
              <a:rPr lang="en-US" altLang="en-US" sz="2400" dirty="0">
                <a:solidFill>
                  <a:srgbClr val="262626"/>
                </a:solidFill>
                <a:latin typeface="Calisto MT" panose="02040603050505030304" pitchFamily="18" charset="0"/>
                <a:cs typeface="Arial" panose="020B0604020202020204" pitchFamily="34" charset="0"/>
              </a:rPr>
              <a:t>2. If the virtual address space is large, the page table will be large.</a:t>
            </a:r>
          </a:p>
          <a:p>
            <a:pPr eaLnBrk="1" hangingPunct="1">
              <a:spcBef>
                <a:spcPts val="1800"/>
              </a:spcBef>
              <a:buClr>
                <a:srgbClr val="990000"/>
              </a:buClr>
              <a:buSzPct val="100000"/>
              <a:buFont typeface="Wingdings" panose="05000000000000000000" pitchFamily="2" charset="2"/>
              <a:buChar char=""/>
            </a:pPr>
            <a:r>
              <a:rPr lang="en-US" altLang="en-US" sz="2400" dirty="0">
                <a:solidFill>
                  <a:srgbClr val="262626"/>
                </a:solidFill>
                <a:latin typeface="Calisto MT" panose="02040603050505030304" pitchFamily="18" charset="0"/>
                <a:cs typeface="Arial" panose="020B0604020202020204" pitchFamily="34" charset="0"/>
              </a:rPr>
              <a:t>How to manage page table more efficiently?</a:t>
            </a:r>
          </a:p>
          <a:p>
            <a:pPr lvl="2" eaLnBrk="1" hangingPunct="1">
              <a:spcBef>
                <a:spcPts val="1800"/>
              </a:spcBef>
              <a:buClr>
                <a:srgbClr val="990000"/>
              </a:buClr>
              <a:buSzPct val="100000"/>
              <a:buFont typeface="Wingdings" panose="05000000000000000000" pitchFamily="2" charset="2"/>
              <a:buChar char=""/>
            </a:pPr>
            <a:r>
              <a:rPr lang="en-US" altLang="en-US" sz="2400" dirty="0">
                <a:solidFill>
                  <a:srgbClr val="262626"/>
                </a:solidFill>
                <a:latin typeface="Calisto MT" panose="02040603050505030304" pitchFamily="18" charset="0"/>
                <a:cs typeface="Arial" panose="020B0604020202020204" pitchFamily="34" charset="0"/>
              </a:rPr>
              <a:t>What is the size of all page tables in a system?</a:t>
            </a:r>
          </a:p>
          <a:p>
            <a:pPr lvl="2" eaLnBrk="1" hangingPunct="1">
              <a:spcBef>
                <a:spcPts val="1800"/>
              </a:spcBef>
              <a:buClr>
                <a:srgbClr val="990000"/>
              </a:buClr>
              <a:buSzPct val="100000"/>
              <a:buFont typeface="Wingdings" panose="05000000000000000000" pitchFamily="2" charset="2"/>
              <a:buChar char=""/>
            </a:pPr>
            <a:r>
              <a:rPr lang="en-US" altLang="en-US" sz="2400" dirty="0">
                <a:solidFill>
                  <a:srgbClr val="262626"/>
                </a:solidFill>
                <a:latin typeface="Calisto MT" panose="02040603050505030304" pitchFamily="18" charset="0"/>
                <a:cs typeface="Arial" panose="020B0604020202020204" pitchFamily="34" charset="0"/>
              </a:rPr>
              <a:t>Where to put them?</a:t>
            </a:r>
          </a:p>
        </p:txBody>
      </p:sp>
      <p:pic>
        <p:nvPicPr>
          <p:cNvPr id="5837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01000" y="5624513"/>
            <a:ext cx="931863" cy="123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773811" y="5839916"/>
            <a:ext cx="6951583" cy="461665"/>
          </a:xfrm>
          <a:prstGeom prst="rect">
            <a:avLst/>
          </a:prstGeom>
          <a:noFill/>
        </p:spPr>
        <p:txBody>
          <a:bodyPr wrap="none">
            <a:spAutoFit/>
          </a:bodyPr>
          <a:lstStyle/>
          <a:p>
            <a:pPr>
              <a:defRPr/>
            </a:pPr>
            <a:r>
              <a:rPr lang="en-US" sz="2400" u="sng" dirty="0">
                <a:ln>
                  <a:solidFill>
                    <a:schemeClr val="accent1"/>
                  </a:solidFill>
                </a:ln>
              </a:rPr>
              <a:t>https://www.youtube.com/watch?v=28AZ0B-A8Yc</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381000" y="455613"/>
            <a:ext cx="8102600"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0" rIns="9000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r" eaLnBrk="1" hangingPunct="1">
              <a:lnSpc>
                <a:spcPts val="5400"/>
              </a:lnSpc>
              <a:buSzPct val="100000"/>
            </a:pPr>
            <a:r>
              <a:rPr lang="en-US" altLang="en-US" sz="5200">
                <a:solidFill>
                  <a:srgbClr val="FFFFFF"/>
                </a:solidFill>
                <a:latin typeface="Calisto MT" panose="02040603050505030304" pitchFamily="18" charset="0"/>
                <a:cs typeface="Arial" panose="020B0604020202020204" pitchFamily="34" charset="0"/>
              </a:rPr>
              <a:t>Size of Page Tables </a:t>
            </a:r>
          </a:p>
        </p:txBody>
      </p:sp>
      <p:sp>
        <p:nvSpPr>
          <p:cNvPr id="60419" name="Text Box 3"/>
          <p:cNvSpPr txBox="1">
            <a:spLocks noChangeArrowheads="1"/>
          </p:cNvSpPr>
          <p:nvPr/>
        </p:nvSpPr>
        <p:spPr bwMode="auto">
          <a:xfrm>
            <a:off x="304800" y="1981200"/>
            <a:ext cx="81788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marL="273050" indent="-27305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1pPr>
            <a:lvl2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2pPr>
            <a:lvl3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3pPr>
            <a:lvl4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4pPr>
            <a:lvl5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9pPr>
          </a:lstStyle>
          <a:p>
            <a:pPr eaLnBrk="1" hangingPunct="1">
              <a:spcBef>
                <a:spcPts val="1800"/>
              </a:spcBef>
              <a:buClr>
                <a:srgbClr val="990000"/>
              </a:buClr>
              <a:buSzPct val="100000"/>
              <a:buFont typeface="Wingdings" panose="05000000000000000000" pitchFamily="2" charset="2"/>
              <a:buChar char=""/>
            </a:pPr>
            <a:r>
              <a:rPr lang="en-US" altLang="en-US" sz="2000">
                <a:solidFill>
                  <a:srgbClr val="262626"/>
                </a:solidFill>
                <a:latin typeface="Calisto MT" panose="02040603050505030304" pitchFamily="18" charset="0"/>
                <a:cs typeface="Arial" panose="020B0604020202020204" pitchFamily="34" charset="0"/>
              </a:rPr>
              <a:t>What is the size of each page table? </a:t>
            </a:r>
          </a:p>
          <a:p>
            <a:pPr eaLnBrk="1" hangingPunct="1">
              <a:spcBef>
                <a:spcPts val="1800"/>
              </a:spcBef>
              <a:buClr>
                <a:srgbClr val="990000"/>
              </a:buClr>
              <a:buSzPct val="100000"/>
              <a:buFont typeface="Wingdings" panose="05000000000000000000" pitchFamily="2" charset="2"/>
              <a:buChar char=""/>
            </a:pPr>
            <a:r>
              <a:rPr lang="en-US" altLang="en-US" sz="2000">
                <a:solidFill>
                  <a:srgbClr val="262626"/>
                </a:solidFill>
                <a:latin typeface="Calisto MT" panose="02040603050505030304" pitchFamily="18" charset="0"/>
                <a:cs typeface="Arial" panose="020B0604020202020204" pitchFamily="34" charset="0"/>
              </a:rPr>
              <a:t>If we assume </a:t>
            </a:r>
            <a:r>
              <a:rPr lang="en-US" altLang="en-US" sz="2000" b="1">
                <a:solidFill>
                  <a:srgbClr val="262626"/>
                </a:solidFill>
                <a:latin typeface="Calisto MT" panose="02040603050505030304" pitchFamily="18" charset="0"/>
                <a:cs typeface="Arial" panose="020B0604020202020204" pitchFamily="34" charset="0"/>
              </a:rPr>
              <a:t>each page is  4-kbyte (2 </a:t>
            </a:r>
            <a:r>
              <a:rPr lang="en-US" altLang="en-US" sz="2000" b="1" baseline="30000">
                <a:solidFill>
                  <a:srgbClr val="262626"/>
                </a:solidFill>
                <a:latin typeface="Calisto MT" panose="02040603050505030304" pitchFamily="18" charset="0"/>
                <a:cs typeface="Arial" panose="020B0604020202020204" pitchFamily="34" charset="0"/>
              </a:rPr>
              <a:t>12</a:t>
            </a:r>
            <a:r>
              <a:rPr lang="en-US" altLang="en-US" sz="2000" b="1">
                <a:solidFill>
                  <a:srgbClr val="262626"/>
                </a:solidFill>
                <a:latin typeface="Calisto MT" panose="02040603050505030304" pitchFamily="18" charset="0"/>
                <a:cs typeface="Arial" panose="020B0604020202020204" pitchFamily="34" charset="0"/>
              </a:rPr>
              <a:t> ),</a:t>
            </a:r>
            <a:r>
              <a:rPr lang="en-US" altLang="en-US" sz="2000">
                <a:solidFill>
                  <a:srgbClr val="262626"/>
                </a:solidFill>
                <a:latin typeface="Calisto MT" panose="02040603050505030304" pitchFamily="18" charset="0"/>
                <a:cs typeface="Arial" panose="020B0604020202020204" pitchFamily="34" charset="0"/>
              </a:rPr>
              <a:t> then 32 bit system, the 4-GB (2 </a:t>
            </a:r>
            <a:r>
              <a:rPr lang="en-US" altLang="en-US" sz="2000" baseline="30000">
                <a:solidFill>
                  <a:srgbClr val="262626"/>
                </a:solidFill>
                <a:latin typeface="Calisto MT" panose="02040603050505030304" pitchFamily="18" charset="0"/>
                <a:cs typeface="Arial" panose="020B0604020202020204" pitchFamily="34" charset="0"/>
              </a:rPr>
              <a:t>32 </a:t>
            </a:r>
            <a:r>
              <a:rPr lang="en-US" altLang="en-US" sz="2000">
                <a:solidFill>
                  <a:srgbClr val="262626"/>
                </a:solidFill>
                <a:latin typeface="Calisto MT" panose="02040603050505030304" pitchFamily="18" charset="0"/>
                <a:cs typeface="Arial" panose="020B0604020202020204" pitchFamily="34" charset="0"/>
              </a:rPr>
              <a:t>) virtual address space is composed of 2 </a:t>
            </a:r>
            <a:r>
              <a:rPr lang="en-US" altLang="en-US" sz="2000" baseline="30000">
                <a:solidFill>
                  <a:srgbClr val="262626"/>
                </a:solidFill>
                <a:latin typeface="Calisto MT" panose="02040603050505030304" pitchFamily="18" charset="0"/>
                <a:cs typeface="Arial" panose="020B0604020202020204" pitchFamily="34" charset="0"/>
              </a:rPr>
              <a:t>20</a:t>
            </a:r>
            <a:r>
              <a:rPr lang="en-US" altLang="en-US" sz="2000">
                <a:solidFill>
                  <a:srgbClr val="262626"/>
                </a:solidFill>
                <a:latin typeface="Calisto MT" panose="02040603050505030304" pitchFamily="18" charset="0"/>
                <a:cs typeface="Arial" panose="020B0604020202020204" pitchFamily="34" charset="0"/>
              </a:rPr>
              <a:t> pages. </a:t>
            </a:r>
          </a:p>
          <a:p>
            <a:pPr eaLnBrk="1" hangingPunct="1">
              <a:spcBef>
                <a:spcPts val="1800"/>
              </a:spcBef>
              <a:buSzPct val="100000"/>
            </a:pPr>
            <a:r>
              <a:rPr lang="en-US" altLang="en-US" sz="2000">
                <a:solidFill>
                  <a:srgbClr val="262626"/>
                </a:solidFill>
                <a:latin typeface="Calisto MT" panose="02040603050505030304" pitchFamily="18" charset="0"/>
                <a:cs typeface="Arial" panose="020B0604020202020204" pitchFamily="34" charset="0"/>
              </a:rPr>
              <a:t>If each of these pages is mapped by a 4-byte page table entry, we can create a user page table composed of 2 </a:t>
            </a:r>
            <a:r>
              <a:rPr lang="en-US" altLang="en-US" sz="2000" baseline="30000">
                <a:solidFill>
                  <a:srgbClr val="262626"/>
                </a:solidFill>
                <a:latin typeface="Calisto MT" panose="02040603050505030304" pitchFamily="18" charset="0"/>
                <a:cs typeface="Arial" panose="020B0604020202020204" pitchFamily="34" charset="0"/>
              </a:rPr>
              <a:t>20</a:t>
            </a:r>
            <a:r>
              <a:rPr lang="en-US" altLang="en-US" sz="2000">
                <a:solidFill>
                  <a:srgbClr val="262626"/>
                </a:solidFill>
                <a:latin typeface="Calisto MT" panose="02040603050505030304" pitchFamily="18" charset="0"/>
                <a:cs typeface="Arial" panose="020B0604020202020204" pitchFamily="34" charset="0"/>
              </a:rPr>
              <a:t> PTEs requiring 4 Mbytes (2</a:t>
            </a:r>
            <a:r>
              <a:rPr lang="en-US" altLang="en-US" sz="2000" baseline="30000">
                <a:solidFill>
                  <a:srgbClr val="262626"/>
                </a:solidFill>
                <a:latin typeface="Calisto MT" panose="02040603050505030304" pitchFamily="18" charset="0"/>
                <a:cs typeface="Arial" panose="020B0604020202020204" pitchFamily="34" charset="0"/>
              </a:rPr>
              <a:t> 22</a:t>
            </a:r>
            <a:r>
              <a:rPr lang="en-US" altLang="en-US" sz="2000">
                <a:solidFill>
                  <a:srgbClr val="262626"/>
                </a:solidFill>
                <a:latin typeface="Calisto MT" panose="02040603050505030304" pitchFamily="18" charset="0"/>
                <a:cs typeface="Arial" panose="020B0604020202020204" pitchFamily="34" charset="0"/>
              </a:rPr>
              <a:t> ). </a:t>
            </a:r>
          </a:p>
          <a:p>
            <a:pPr eaLnBrk="1" hangingPunct="1">
              <a:spcBef>
                <a:spcPts val="1800"/>
              </a:spcBef>
              <a:buSzPct val="100000"/>
            </a:pPr>
            <a:r>
              <a:rPr lang="en-US" altLang="en-US" sz="2000" b="1" u="sng">
                <a:solidFill>
                  <a:srgbClr val="262626"/>
                </a:solidFill>
                <a:latin typeface="Calisto MT" panose="02040603050505030304" pitchFamily="18" charset="0"/>
                <a:cs typeface="Arial" panose="020B0604020202020204" pitchFamily="34" charset="0"/>
              </a:rPr>
              <a:t>This huge user page table, occupying 1024 pages (2</a:t>
            </a:r>
            <a:r>
              <a:rPr lang="en-US" altLang="en-US" sz="2000" b="1" u="sng" baseline="30000">
                <a:solidFill>
                  <a:srgbClr val="262626"/>
                </a:solidFill>
                <a:latin typeface="Calisto MT" panose="02040603050505030304" pitchFamily="18" charset="0"/>
                <a:cs typeface="Arial" panose="020B0604020202020204" pitchFamily="34" charset="0"/>
              </a:rPr>
              <a:t>10</a:t>
            </a:r>
            <a:r>
              <a:rPr lang="en-US" altLang="en-US" sz="2000" b="1" u="sng">
                <a:solidFill>
                  <a:srgbClr val="262626"/>
                </a:solidFill>
                <a:latin typeface="Calisto MT" panose="02040603050505030304" pitchFamily="18" charset="0"/>
                <a:cs typeface="Arial" panose="020B0604020202020204" pitchFamily="34" charset="0"/>
              </a:rPr>
              <a:t> )itself!</a:t>
            </a:r>
          </a:p>
          <a:p>
            <a:pPr eaLnBrk="1" hangingPunct="1">
              <a:spcBef>
                <a:spcPts val="1800"/>
              </a:spcBef>
              <a:buSzPct val="100000"/>
              <a:buFont typeface="Times New Roman" panose="02020603050405020304" pitchFamily="18" charset="0"/>
              <a:buNone/>
            </a:pPr>
            <a:r>
              <a:rPr lang="en-US" altLang="en-US" sz="2000">
                <a:solidFill>
                  <a:srgbClr val="262626"/>
                </a:solidFill>
                <a:latin typeface="Calisto MT" panose="02040603050505030304" pitchFamily="18" charset="0"/>
                <a:cs typeface="Arial" panose="020B0604020202020204" pitchFamily="34" charset="0"/>
              </a:rPr>
              <a:t>There is one page table per process. The amount of memory devoted to page table could be high. Therefore, </a:t>
            </a:r>
            <a:r>
              <a:rPr lang="en-US" altLang="en-US" sz="2000" b="1" u="sng">
                <a:solidFill>
                  <a:srgbClr val="262626"/>
                </a:solidFill>
                <a:latin typeface="Calisto MT" panose="02040603050505030304" pitchFamily="18" charset="0"/>
                <a:cs typeface="Arial" panose="020B0604020202020204" pitchFamily="34" charset="0"/>
              </a:rPr>
              <a:t>most VM schemes store page tables in virtual memory instead of real memory.</a:t>
            </a:r>
            <a:r>
              <a:rPr lang="en-US" altLang="en-US" sz="2000">
                <a:solidFill>
                  <a:srgbClr val="262626"/>
                </a:solidFill>
                <a:latin typeface="Calisto MT" panose="02040603050505030304" pitchFamily="18" charset="0"/>
                <a:cs typeface="Arial" panose="020B0604020202020204" pitchFamily="34" charset="0"/>
              </a:rPr>
              <a:t> </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xfrm>
            <a:off x="658813" y="406400"/>
            <a:ext cx="7823200" cy="1370013"/>
          </a:xfrm>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ea typeface="ＭＳ Ｐゴシック" charset="0"/>
                <a:cs typeface="+mj-cs"/>
              </a:rPr>
              <a:t>Page tables </a:t>
            </a:r>
          </a:p>
        </p:txBody>
      </p:sp>
      <p:sp>
        <p:nvSpPr>
          <p:cNvPr id="130051" name="Rectangle 3"/>
          <p:cNvSpPr>
            <a:spLocks noGrp="1" noChangeArrowheads="1"/>
          </p:cNvSpPr>
          <p:nvPr>
            <p:ph type="body" idx="1"/>
          </p:nvPr>
        </p:nvSpPr>
        <p:spPr>
          <a:xfrm>
            <a:off x="457200" y="2057400"/>
            <a:ext cx="8101013" cy="4237038"/>
          </a:xfrm>
          <a:ln>
            <a:noFill/>
          </a:ln>
        </p:spPr>
        <p:txBody>
          <a:bodyPr/>
          <a:lstStyle/>
          <a:p>
            <a:pPr marL="334963" indent="-334963">
              <a:buFont typeface="Times New Roman" charset="0"/>
              <a:buChar char="•"/>
              <a:tabLst>
                <a:tab pos="334963" algn="l"/>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Lst>
              <a:defRPr/>
            </a:pPr>
            <a:r>
              <a:rPr lang="en-US" sz="2800" dirty="0">
                <a:ea typeface="ＭＳ Ｐゴシック" charset="0"/>
                <a:cs typeface="+mn-cs"/>
              </a:rPr>
              <a:t>The main problem of putting page tables in VM: Each virtual memory reference can cause two page faults: </a:t>
            </a:r>
          </a:p>
          <a:p>
            <a:pPr marL="735013" lvl="1" indent="-277813">
              <a:buFont typeface="Times New Roman" charset="0"/>
              <a:buChar char="–"/>
              <a:tabLst>
                <a:tab pos="334963" algn="l"/>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Lst>
              <a:defRPr/>
            </a:pPr>
            <a:r>
              <a:rPr lang="en-US" sz="2400" dirty="0">
                <a:ea typeface="ＭＳ Ｐゴシック" charset="0"/>
              </a:rPr>
              <a:t>one to fetch the page table entry </a:t>
            </a:r>
          </a:p>
          <a:p>
            <a:pPr marL="735013" lvl="1" indent="-277813">
              <a:buFont typeface="Times New Roman" charset="0"/>
              <a:buChar char="–"/>
              <a:tabLst>
                <a:tab pos="334963" algn="l"/>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Lst>
              <a:defRPr/>
            </a:pPr>
            <a:r>
              <a:rPr lang="en-US" sz="2400" dirty="0">
                <a:ea typeface="ＭＳ Ｐゴシック" charset="0"/>
              </a:rPr>
              <a:t>one to fetch the data </a:t>
            </a:r>
          </a:p>
          <a:p>
            <a:pPr marL="334963" indent="-334963">
              <a:buFont typeface="Times New Roman" charset="0"/>
              <a:buChar char="•"/>
              <a:tabLst>
                <a:tab pos="334963" algn="l"/>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Lst>
              <a:defRPr/>
            </a:pPr>
            <a:r>
              <a:rPr lang="en-US" sz="2800">
                <a:ea typeface="ＭＳ Ｐゴシック" charset="0"/>
                <a:cs typeface="+mn-cs"/>
              </a:rPr>
              <a:t>The </a:t>
            </a:r>
            <a:r>
              <a:rPr lang="en-US" sz="2800" dirty="0">
                <a:ea typeface="ＭＳ Ｐゴシック" charset="0"/>
                <a:cs typeface="+mn-cs"/>
              </a:rPr>
              <a:t>alternative approaches:  </a:t>
            </a:r>
          </a:p>
          <a:p>
            <a:pPr marL="735013" lvl="1" indent="-277813">
              <a:buFont typeface="Times New Roman" charset="0"/>
              <a:buChar char="–"/>
              <a:tabLst>
                <a:tab pos="334963" algn="l"/>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Lst>
              <a:defRPr/>
            </a:pPr>
            <a:r>
              <a:rPr lang="en-US" sz="2400" dirty="0">
                <a:ea typeface="ＭＳ Ｐゴシック" charset="0"/>
              </a:rPr>
              <a:t>multiple-level page tables </a:t>
            </a:r>
          </a:p>
          <a:p>
            <a:pPr marL="735013" lvl="1" indent="-277813">
              <a:buFont typeface="Times New Roman" charset="0"/>
              <a:buChar char="–"/>
              <a:tabLst>
                <a:tab pos="334963" algn="l"/>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Lst>
              <a:defRPr/>
            </a:pPr>
            <a:r>
              <a:rPr lang="en-US" sz="2400" dirty="0">
                <a:ea typeface="ＭＳ Ｐゴシック" charset="0"/>
              </a:rPr>
              <a:t>inverted page table</a:t>
            </a:r>
          </a:p>
          <a:p>
            <a:pPr marL="735013" lvl="1" indent="-277813">
              <a:buFont typeface="Times New Roman" charset="0"/>
              <a:buChar char="–"/>
              <a:tabLst>
                <a:tab pos="334963" algn="l"/>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Lst>
              <a:defRPr/>
            </a:pPr>
            <a:r>
              <a:rPr lang="en-US" sz="2400" b="1" i="1" dirty="0">
                <a:ea typeface="ＭＳ Ｐゴシック" charset="0"/>
              </a:rPr>
              <a:t>translation lookaside buffer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Text Box 2"/>
          <p:cNvSpPr txBox="1">
            <a:spLocks noChangeArrowheads="1"/>
          </p:cNvSpPr>
          <p:nvPr/>
        </p:nvSpPr>
        <p:spPr bwMode="auto">
          <a:xfrm>
            <a:off x="457200" y="304800"/>
            <a:ext cx="8229600"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9pPr>
          </a:lstStyle>
          <a:p>
            <a:pPr algn="ctr" eaLnBrk="1" hangingPunct="1">
              <a:lnSpc>
                <a:spcPts val="5400"/>
              </a:lnSpc>
              <a:buSzPct val="100000"/>
              <a:defRPr/>
            </a:pPr>
            <a:r>
              <a:rPr lang="en-US" altLang="en-US" sz="2800" b="1">
                <a:solidFill>
                  <a:srgbClr val="7A5608"/>
                </a:solidFill>
                <a:effectLst>
                  <a:outerShdw blurRad="38100" dist="38100" dir="2700000" algn="tl">
                    <a:srgbClr val="C0C0C0"/>
                  </a:outerShdw>
                </a:effectLst>
                <a:latin typeface="Calisto MT" panose="02040603050505030304" pitchFamily="18" charset="0"/>
                <a:cs typeface="Arial" panose="020B0604020202020204" pitchFamily="34" charset="0"/>
              </a:rPr>
              <a:t>Two-Level Hierarchical Page Table</a:t>
            </a:r>
          </a:p>
        </p:txBody>
      </p:sp>
      <p:grpSp>
        <p:nvGrpSpPr>
          <p:cNvPr id="64515" name="Group 3"/>
          <p:cNvGrpSpPr>
            <a:grpSpLocks/>
          </p:cNvGrpSpPr>
          <p:nvPr/>
        </p:nvGrpSpPr>
        <p:grpSpPr bwMode="auto">
          <a:xfrm>
            <a:off x="304800" y="1143000"/>
            <a:ext cx="7788275" cy="4822825"/>
            <a:chOff x="192" y="720"/>
            <a:chExt cx="4906" cy="3038"/>
          </a:xfrm>
        </p:grpSpPr>
        <p:pic>
          <p:nvPicPr>
            <p:cNvPr id="64520" name="Picture 4"/>
            <p:cNvPicPr>
              <a:picLocks noChangeAspect="1" noChangeArrowheads="1"/>
            </p:cNvPicPr>
            <p:nvPr/>
          </p:nvPicPr>
          <p:blipFill>
            <a:blip r:embed="rId3">
              <a:extLst>
                <a:ext uri="{28A0092B-C50C-407E-A947-70E740481C1C}">
                  <a14:useLocalDpi xmlns:a14="http://schemas.microsoft.com/office/drawing/2010/main" val="0"/>
                </a:ext>
              </a:extLst>
            </a:blip>
            <a:srcRect l="-2917" r="-2917"/>
            <a:stretch>
              <a:fillRect/>
            </a:stretch>
          </p:blipFill>
          <p:spPr bwMode="auto">
            <a:xfrm>
              <a:off x="192" y="720"/>
              <a:ext cx="4906" cy="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21" name="Text Box 5"/>
            <p:cNvSpPr txBox="1">
              <a:spLocks noChangeArrowheads="1"/>
            </p:cNvSpPr>
            <p:nvPr/>
          </p:nvSpPr>
          <p:spPr bwMode="auto">
            <a:xfrm>
              <a:off x="192" y="720"/>
              <a:ext cx="4906" cy="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solidFill>
                  <a:srgbClr val="FFFFFF"/>
                </a:solidFill>
                <a:cs typeface="Arial" panose="020B0604020202020204" pitchFamily="34" charset="0"/>
              </a:endParaRPr>
            </a:p>
          </p:txBody>
        </p:sp>
      </p:grpSp>
      <p:sp>
        <p:nvSpPr>
          <p:cNvPr id="64516" name="Text Box 6"/>
          <p:cNvSpPr txBox="1">
            <a:spLocks noChangeArrowheads="1"/>
          </p:cNvSpPr>
          <p:nvPr/>
        </p:nvSpPr>
        <p:spPr bwMode="auto">
          <a:xfrm>
            <a:off x="3046413" y="1255713"/>
            <a:ext cx="34480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eaLnBrk="1" hangingPunct="1">
              <a:buSzPct val="100000"/>
            </a:pPr>
            <a:r>
              <a:rPr lang="en-US" altLang="en-US">
                <a:solidFill>
                  <a:srgbClr val="000000"/>
                </a:solidFill>
                <a:cs typeface="Arial" panose="020B0604020202020204" pitchFamily="34" charset="0"/>
              </a:rPr>
              <a:t>2</a:t>
            </a:r>
            <a:r>
              <a:rPr lang="en-US" altLang="en-US" baseline="30000">
                <a:solidFill>
                  <a:srgbClr val="000000"/>
                </a:solidFill>
                <a:cs typeface="Arial" panose="020B0604020202020204" pitchFamily="34" charset="0"/>
              </a:rPr>
              <a:t>10</a:t>
            </a:r>
            <a:r>
              <a:rPr lang="en-US" altLang="en-US">
                <a:solidFill>
                  <a:srgbClr val="000000"/>
                </a:solidFill>
                <a:cs typeface="Arial" panose="020B0604020202020204" pitchFamily="34" charset="0"/>
              </a:rPr>
              <a:t> entries, each PTE has 4 byte</a:t>
            </a:r>
          </a:p>
        </p:txBody>
      </p:sp>
      <p:sp>
        <p:nvSpPr>
          <p:cNvPr id="64517" name="Text Box 7"/>
          <p:cNvSpPr txBox="1">
            <a:spLocks noChangeArrowheads="1"/>
          </p:cNvSpPr>
          <p:nvPr/>
        </p:nvSpPr>
        <p:spPr bwMode="auto">
          <a:xfrm>
            <a:off x="1782763" y="4953000"/>
            <a:ext cx="38290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eaLnBrk="1" hangingPunct="1">
              <a:buSzPct val="100000"/>
            </a:pPr>
            <a:r>
              <a:rPr lang="en-US" altLang="en-US">
                <a:solidFill>
                  <a:srgbClr val="000000"/>
                </a:solidFill>
                <a:cs typeface="Arial" panose="020B0604020202020204" pitchFamily="34" charset="0"/>
              </a:rPr>
              <a:t>2</a:t>
            </a:r>
            <a:r>
              <a:rPr lang="en-US" altLang="en-US" baseline="30000">
                <a:solidFill>
                  <a:srgbClr val="000000"/>
                </a:solidFill>
                <a:cs typeface="Arial" panose="020B0604020202020204" pitchFamily="34" charset="0"/>
              </a:rPr>
              <a:t>20</a:t>
            </a:r>
            <a:r>
              <a:rPr lang="en-US" altLang="en-US">
                <a:solidFill>
                  <a:srgbClr val="000000"/>
                </a:solidFill>
                <a:cs typeface="Arial" panose="020B0604020202020204" pitchFamily="34" charset="0"/>
              </a:rPr>
              <a:t> pages, each page size is 2</a:t>
            </a:r>
            <a:r>
              <a:rPr lang="en-US" altLang="en-US" baseline="30000">
                <a:solidFill>
                  <a:srgbClr val="000000"/>
                </a:solidFill>
                <a:cs typeface="Arial" panose="020B0604020202020204" pitchFamily="34" charset="0"/>
              </a:rPr>
              <a:t>12 </a:t>
            </a:r>
            <a:r>
              <a:rPr lang="en-US" altLang="en-US">
                <a:solidFill>
                  <a:srgbClr val="000000"/>
                </a:solidFill>
                <a:cs typeface="Arial" panose="020B0604020202020204" pitchFamily="34" charset="0"/>
              </a:rPr>
              <a:t>byte</a:t>
            </a:r>
          </a:p>
        </p:txBody>
      </p:sp>
      <p:sp>
        <p:nvSpPr>
          <p:cNvPr id="64518" name="Text Box 8"/>
          <p:cNvSpPr txBox="1">
            <a:spLocks noChangeArrowheads="1"/>
          </p:cNvSpPr>
          <p:nvPr/>
        </p:nvSpPr>
        <p:spPr bwMode="auto">
          <a:xfrm>
            <a:off x="5272088" y="2514600"/>
            <a:ext cx="34480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eaLnBrk="1" hangingPunct="1">
              <a:buSzPct val="100000"/>
            </a:pPr>
            <a:r>
              <a:rPr lang="en-US" altLang="en-US">
                <a:solidFill>
                  <a:srgbClr val="000000"/>
                </a:solidFill>
                <a:cs typeface="Arial" panose="020B0604020202020204" pitchFamily="34" charset="0"/>
              </a:rPr>
              <a:t>2</a:t>
            </a:r>
            <a:r>
              <a:rPr lang="en-US" altLang="en-US" baseline="30000">
                <a:solidFill>
                  <a:srgbClr val="000000"/>
                </a:solidFill>
                <a:cs typeface="Arial" panose="020B0604020202020204" pitchFamily="34" charset="0"/>
              </a:rPr>
              <a:t>20</a:t>
            </a:r>
            <a:r>
              <a:rPr lang="en-US" altLang="en-US">
                <a:solidFill>
                  <a:srgbClr val="000000"/>
                </a:solidFill>
                <a:cs typeface="Arial" panose="020B0604020202020204" pitchFamily="34" charset="0"/>
              </a:rPr>
              <a:t> entries, each PTE has 4 byte</a:t>
            </a:r>
          </a:p>
        </p:txBody>
      </p:sp>
    </p:spTree>
  </p:cSld>
  <p:clrMapOvr>
    <a:masterClrMapping/>
  </p:clrMapOvr>
  <p:transition spd="slow">
    <p:fade/>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ADDE4-60B0-29E3-6843-736E252BF6DE}"/>
              </a:ext>
            </a:extLst>
          </p:cNvPr>
          <p:cNvSpPr>
            <a:spLocks noGrp="1"/>
          </p:cNvSpPr>
          <p:nvPr>
            <p:ph type="title"/>
          </p:nvPr>
        </p:nvSpPr>
        <p:spPr/>
        <p:txBody>
          <a:bodyPr/>
          <a:lstStyle/>
          <a:p>
            <a:r>
              <a:rPr lang="en-US" dirty="0"/>
              <a:t>Chapter 8 Virtual Memory </a:t>
            </a:r>
          </a:p>
        </p:txBody>
      </p:sp>
      <p:sp>
        <p:nvSpPr>
          <p:cNvPr id="3" name="Content Placeholder 2">
            <a:extLst>
              <a:ext uri="{FF2B5EF4-FFF2-40B4-BE49-F238E27FC236}">
                <a16:creationId xmlns:a16="http://schemas.microsoft.com/office/drawing/2014/main" id="{CEE42EBF-B51A-6622-A390-C248A4110490}"/>
              </a:ext>
            </a:extLst>
          </p:cNvPr>
          <p:cNvSpPr>
            <a:spLocks noGrp="1"/>
          </p:cNvSpPr>
          <p:nvPr>
            <p:ph idx="1"/>
          </p:nvPr>
        </p:nvSpPr>
        <p:spPr/>
        <p:txBody>
          <a:bodyPr/>
          <a:lstStyle/>
          <a:p>
            <a:r>
              <a:rPr lang="en-US" dirty="0"/>
              <a:t>8.1 Hardware and Control Structures</a:t>
            </a:r>
          </a:p>
          <a:p>
            <a:r>
              <a:rPr lang="en-US" dirty="0"/>
              <a:t>8.2 Operating System Software</a:t>
            </a:r>
          </a:p>
          <a:p>
            <a:r>
              <a:rPr lang="en-US" dirty="0"/>
              <a:t>8.3 UNIX and Solaris Memory Management</a:t>
            </a:r>
          </a:p>
          <a:p>
            <a:r>
              <a:rPr lang="en-US" dirty="0"/>
              <a:t>8.4 Linux Memory Management</a:t>
            </a:r>
          </a:p>
          <a:p>
            <a:r>
              <a:rPr lang="en-US" dirty="0"/>
              <a:t>8.5 Windows Memory Management</a:t>
            </a:r>
          </a:p>
          <a:p>
            <a:r>
              <a:rPr lang="en-US" dirty="0"/>
              <a:t>8.6 Android Memory Management </a:t>
            </a:r>
          </a:p>
        </p:txBody>
      </p:sp>
      <p:sp>
        <p:nvSpPr>
          <p:cNvPr id="4" name="Star: 5 Points 3">
            <a:extLst>
              <a:ext uri="{FF2B5EF4-FFF2-40B4-BE49-F238E27FC236}">
                <a16:creationId xmlns:a16="http://schemas.microsoft.com/office/drawing/2014/main" id="{007D10A0-5182-8BBA-2CDC-BEC22D9EC6CE}"/>
              </a:ext>
            </a:extLst>
          </p:cNvPr>
          <p:cNvSpPr/>
          <p:nvPr/>
        </p:nvSpPr>
        <p:spPr>
          <a:xfrm>
            <a:off x="7274050" y="1752600"/>
            <a:ext cx="357612" cy="34198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 name="Star: 5 Points 4">
            <a:extLst>
              <a:ext uri="{FF2B5EF4-FFF2-40B4-BE49-F238E27FC236}">
                <a16:creationId xmlns:a16="http://schemas.microsoft.com/office/drawing/2014/main" id="{489BE3F9-4B24-8EA2-2755-1EA615209299}"/>
              </a:ext>
            </a:extLst>
          </p:cNvPr>
          <p:cNvSpPr/>
          <p:nvPr/>
        </p:nvSpPr>
        <p:spPr>
          <a:xfrm>
            <a:off x="6719006" y="1752600"/>
            <a:ext cx="357612" cy="34198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 name="Star: 5 Points 5">
            <a:extLst>
              <a:ext uri="{FF2B5EF4-FFF2-40B4-BE49-F238E27FC236}">
                <a16:creationId xmlns:a16="http://schemas.microsoft.com/office/drawing/2014/main" id="{2074BC14-0012-1368-4E9D-F67D5E6030B0}"/>
              </a:ext>
            </a:extLst>
          </p:cNvPr>
          <p:cNvSpPr/>
          <p:nvPr/>
        </p:nvSpPr>
        <p:spPr>
          <a:xfrm>
            <a:off x="7796856" y="1752600"/>
            <a:ext cx="357612" cy="34198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7" name="Star: 5 Points 6">
            <a:extLst>
              <a:ext uri="{FF2B5EF4-FFF2-40B4-BE49-F238E27FC236}">
                <a16:creationId xmlns:a16="http://schemas.microsoft.com/office/drawing/2014/main" id="{1CD5FA2E-CCAF-38F3-21C7-9E1C513B0854}"/>
              </a:ext>
            </a:extLst>
          </p:cNvPr>
          <p:cNvSpPr/>
          <p:nvPr/>
        </p:nvSpPr>
        <p:spPr>
          <a:xfrm>
            <a:off x="8319662" y="1752600"/>
            <a:ext cx="357612" cy="34198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 name="Star: 5 Points 7">
            <a:extLst>
              <a:ext uri="{FF2B5EF4-FFF2-40B4-BE49-F238E27FC236}">
                <a16:creationId xmlns:a16="http://schemas.microsoft.com/office/drawing/2014/main" id="{8C2D879E-6D32-629A-3347-D3EB5495D656}"/>
              </a:ext>
            </a:extLst>
          </p:cNvPr>
          <p:cNvSpPr/>
          <p:nvPr/>
        </p:nvSpPr>
        <p:spPr>
          <a:xfrm>
            <a:off x="6572438" y="2246984"/>
            <a:ext cx="357612" cy="34198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Star: 5 Points 8">
            <a:extLst>
              <a:ext uri="{FF2B5EF4-FFF2-40B4-BE49-F238E27FC236}">
                <a16:creationId xmlns:a16="http://schemas.microsoft.com/office/drawing/2014/main" id="{03E31E83-B562-74D5-5693-723D6F83534B}"/>
              </a:ext>
            </a:extLst>
          </p:cNvPr>
          <p:cNvSpPr/>
          <p:nvPr/>
        </p:nvSpPr>
        <p:spPr>
          <a:xfrm>
            <a:off x="6017394" y="2246984"/>
            <a:ext cx="357612" cy="34198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Star: 5 Points 9">
            <a:extLst>
              <a:ext uri="{FF2B5EF4-FFF2-40B4-BE49-F238E27FC236}">
                <a16:creationId xmlns:a16="http://schemas.microsoft.com/office/drawing/2014/main" id="{31ACFA72-23F2-AC24-F836-C4A5EDB7AB75}"/>
              </a:ext>
            </a:extLst>
          </p:cNvPr>
          <p:cNvSpPr/>
          <p:nvPr/>
        </p:nvSpPr>
        <p:spPr>
          <a:xfrm>
            <a:off x="7095244" y="2246984"/>
            <a:ext cx="357612" cy="34198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1" name="Star: 5 Points 10">
            <a:extLst>
              <a:ext uri="{FF2B5EF4-FFF2-40B4-BE49-F238E27FC236}">
                <a16:creationId xmlns:a16="http://schemas.microsoft.com/office/drawing/2014/main" id="{01926CE4-864D-EE79-6FC7-29B39E895F47}"/>
              </a:ext>
            </a:extLst>
          </p:cNvPr>
          <p:cNvSpPr/>
          <p:nvPr/>
        </p:nvSpPr>
        <p:spPr>
          <a:xfrm>
            <a:off x="7618050" y="2246984"/>
            <a:ext cx="357612" cy="34198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2" name="Star: 5 Points 11">
            <a:extLst>
              <a:ext uri="{FF2B5EF4-FFF2-40B4-BE49-F238E27FC236}">
                <a16:creationId xmlns:a16="http://schemas.microsoft.com/office/drawing/2014/main" id="{CAFA1937-9466-F8D7-01DF-4071A7A14238}"/>
              </a:ext>
            </a:extLst>
          </p:cNvPr>
          <p:cNvSpPr/>
          <p:nvPr/>
        </p:nvSpPr>
        <p:spPr>
          <a:xfrm>
            <a:off x="8124835" y="2246984"/>
            <a:ext cx="357612" cy="34198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 name="Star: 5 Points 12">
            <a:extLst>
              <a:ext uri="{FF2B5EF4-FFF2-40B4-BE49-F238E27FC236}">
                <a16:creationId xmlns:a16="http://schemas.microsoft.com/office/drawing/2014/main" id="{F0ECF17B-2CFB-9166-D3D3-99A2AB2ADBC5}"/>
              </a:ext>
            </a:extLst>
          </p:cNvPr>
          <p:cNvSpPr/>
          <p:nvPr/>
        </p:nvSpPr>
        <p:spPr>
          <a:xfrm>
            <a:off x="7812877" y="2829964"/>
            <a:ext cx="357612" cy="34198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4" name="Star: 5 Points 13">
            <a:extLst>
              <a:ext uri="{FF2B5EF4-FFF2-40B4-BE49-F238E27FC236}">
                <a16:creationId xmlns:a16="http://schemas.microsoft.com/office/drawing/2014/main" id="{50229F40-6591-600D-ED99-81A0913C8E6D}"/>
              </a:ext>
            </a:extLst>
          </p:cNvPr>
          <p:cNvSpPr/>
          <p:nvPr/>
        </p:nvSpPr>
        <p:spPr>
          <a:xfrm>
            <a:off x="8319662" y="2829964"/>
            <a:ext cx="357612" cy="34198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 name="Star: 5 Points 14">
            <a:extLst>
              <a:ext uri="{FF2B5EF4-FFF2-40B4-BE49-F238E27FC236}">
                <a16:creationId xmlns:a16="http://schemas.microsoft.com/office/drawing/2014/main" id="{6A6F2CD7-9B66-FC8A-533A-2716CAF28D9A}"/>
              </a:ext>
            </a:extLst>
          </p:cNvPr>
          <p:cNvSpPr/>
          <p:nvPr/>
        </p:nvSpPr>
        <p:spPr>
          <a:xfrm>
            <a:off x="6520485" y="3473926"/>
            <a:ext cx="357612" cy="34198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6" name="Star: 5 Points 15">
            <a:extLst>
              <a:ext uri="{FF2B5EF4-FFF2-40B4-BE49-F238E27FC236}">
                <a16:creationId xmlns:a16="http://schemas.microsoft.com/office/drawing/2014/main" id="{96AD44CA-B51E-20A7-2ABF-87342CD77B88}"/>
              </a:ext>
            </a:extLst>
          </p:cNvPr>
          <p:cNvSpPr/>
          <p:nvPr/>
        </p:nvSpPr>
        <p:spPr>
          <a:xfrm>
            <a:off x="7027270" y="3473926"/>
            <a:ext cx="357612" cy="34198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78068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BD8F50-E09D-443E-BA98-F64FEC594966}"/>
              </a:ext>
            </a:extLst>
          </p:cNvPr>
          <p:cNvPicPr>
            <a:picLocks noChangeAspect="1"/>
          </p:cNvPicPr>
          <p:nvPr/>
        </p:nvPicPr>
        <p:blipFill>
          <a:blip r:embed="rId2"/>
          <a:stretch>
            <a:fillRect/>
          </a:stretch>
        </p:blipFill>
        <p:spPr>
          <a:xfrm>
            <a:off x="381000" y="457200"/>
            <a:ext cx="8382000" cy="6115051"/>
          </a:xfrm>
          <a:prstGeom prst="rect">
            <a:avLst/>
          </a:prstGeom>
        </p:spPr>
      </p:pic>
    </p:spTree>
    <p:extLst>
      <p:ext uri="{BB962C8B-B14F-4D97-AF65-F5344CB8AC3E}">
        <p14:creationId xmlns:p14="http://schemas.microsoft.com/office/powerpoint/2010/main" val="22079886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562" name="Group 2"/>
          <p:cNvGrpSpPr>
            <a:grpSpLocks/>
          </p:cNvGrpSpPr>
          <p:nvPr/>
        </p:nvGrpSpPr>
        <p:grpSpPr bwMode="auto">
          <a:xfrm>
            <a:off x="652463" y="450850"/>
            <a:ext cx="7829550" cy="1149350"/>
            <a:chOff x="411" y="284"/>
            <a:chExt cx="4932" cy="724"/>
          </a:xfrm>
        </p:grpSpPr>
        <p:pic>
          <p:nvPicPr>
            <p:cNvPr id="6656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 y="284"/>
              <a:ext cx="4932" cy="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6" name="Text Box 4"/>
            <p:cNvSpPr txBox="1">
              <a:spLocks noChangeArrowheads="1"/>
            </p:cNvSpPr>
            <p:nvPr/>
          </p:nvSpPr>
          <p:spPr bwMode="auto">
            <a:xfrm>
              <a:off x="411" y="284"/>
              <a:ext cx="4932" cy="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solidFill>
                  <a:srgbClr val="FFFFFF"/>
                </a:solidFill>
                <a:cs typeface="Arial" panose="020B0604020202020204" pitchFamily="34" charset="0"/>
              </a:endParaRPr>
            </a:p>
          </p:txBody>
        </p:sp>
      </p:grpSp>
      <p:sp>
        <p:nvSpPr>
          <p:cNvPr id="225285" name="Text Box 5"/>
          <p:cNvSpPr txBox="1">
            <a:spLocks noChangeArrowheads="1"/>
          </p:cNvSpPr>
          <p:nvPr/>
        </p:nvSpPr>
        <p:spPr bwMode="auto">
          <a:xfrm>
            <a:off x="452438" y="1981200"/>
            <a:ext cx="8229600" cy="579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282575" indent="-273050">
              <a:tabLst>
                <a:tab pos="282575" algn="l"/>
                <a:tab pos="739775" algn="l"/>
                <a:tab pos="1196975" algn="l"/>
                <a:tab pos="1654175" algn="l"/>
                <a:tab pos="2111375" algn="l"/>
                <a:tab pos="2568575" algn="l"/>
                <a:tab pos="3025775" algn="l"/>
                <a:tab pos="3482975" algn="l"/>
                <a:tab pos="3940175" algn="l"/>
                <a:tab pos="4397375" algn="l"/>
                <a:tab pos="4854575" algn="l"/>
                <a:tab pos="5311775" algn="l"/>
                <a:tab pos="5768975" algn="l"/>
                <a:tab pos="6226175" algn="l"/>
                <a:tab pos="6683375" algn="l"/>
                <a:tab pos="7140575" algn="l"/>
                <a:tab pos="7597775" algn="l"/>
                <a:tab pos="8054975" algn="l"/>
                <a:tab pos="8512175" algn="l"/>
                <a:tab pos="8969375" algn="l"/>
                <a:tab pos="9426575" algn="l"/>
              </a:tabLst>
              <a:defRPr>
                <a:solidFill>
                  <a:srgbClr val="000000"/>
                </a:solidFill>
                <a:latin typeface="Arial" panose="020B0604020202020204" pitchFamily="34" charset="0"/>
                <a:cs typeface="Arial" panose="020B0604020202020204" pitchFamily="34" charset="0"/>
              </a:defRPr>
            </a:lvl1pPr>
            <a:lvl2pPr marL="568325" indent="-290513">
              <a:tabLst>
                <a:tab pos="282575" algn="l"/>
                <a:tab pos="739775" algn="l"/>
                <a:tab pos="1196975" algn="l"/>
                <a:tab pos="1654175" algn="l"/>
                <a:tab pos="2111375" algn="l"/>
                <a:tab pos="2568575" algn="l"/>
                <a:tab pos="3025775" algn="l"/>
                <a:tab pos="3482975" algn="l"/>
                <a:tab pos="3940175" algn="l"/>
                <a:tab pos="4397375" algn="l"/>
                <a:tab pos="4854575" algn="l"/>
                <a:tab pos="5311775" algn="l"/>
                <a:tab pos="5768975" algn="l"/>
                <a:tab pos="6226175" algn="l"/>
                <a:tab pos="6683375" algn="l"/>
                <a:tab pos="7140575" algn="l"/>
                <a:tab pos="7597775" algn="l"/>
                <a:tab pos="8054975" algn="l"/>
                <a:tab pos="8512175" algn="l"/>
                <a:tab pos="8969375" algn="l"/>
                <a:tab pos="9426575" algn="l"/>
              </a:tabLst>
              <a:defRPr>
                <a:solidFill>
                  <a:srgbClr val="000000"/>
                </a:solidFill>
                <a:latin typeface="Arial" panose="020B0604020202020204" pitchFamily="34" charset="0"/>
                <a:cs typeface="Arial" panose="020B0604020202020204" pitchFamily="34" charset="0"/>
              </a:defRPr>
            </a:lvl2pPr>
            <a:lvl3pPr>
              <a:tabLst>
                <a:tab pos="282575" algn="l"/>
                <a:tab pos="739775" algn="l"/>
                <a:tab pos="1196975" algn="l"/>
                <a:tab pos="1654175" algn="l"/>
                <a:tab pos="2111375" algn="l"/>
                <a:tab pos="2568575" algn="l"/>
                <a:tab pos="3025775" algn="l"/>
                <a:tab pos="3482975" algn="l"/>
                <a:tab pos="3940175" algn="l"/>
                <a:tab pos="4397375" algn="l"/>
                <a:tab pos="4854575" algn="l"/>
                <a:tab pos="5311775" algn="l"/>
                <a:tab pos="5768975" algn="l"/>
                <a:tab pos="6226175" algn="l"/>
                <a:tab pos="6683375" algn="l"/>
                <a:tab pos="7140575" algn="l"/>
                <a:tab pos="7597775" algn="l"/>
                <a:tab pos="8054975" algn="l"/>
                <a:tab pos="8512175" algn="l"/>
                <a:tab pos="8969375" algn="l"/>
                <a:tab pos="9426575" algn="l"/>
              </a:tabLst>
              <a:defRPr>
                <a:solidFill>
                  <a:srgbClr val="000000"/>
                </a:solidFill>
                <a:latin typeface="Arial" panose="020B0604020202020204" pitchFamily="34" charset="0"/>
                <a:cs typeface="Arial" panose="020B0604020202020204" pitchFamily="34" charset="0"/>
              </a:defRPr>
            </a:lvl3pPr>
            <a:lvl4pPr>
              <a:tabLst>
                <a:tab pos="282575" algn="l"/>
                <a:tab pos="739775" algn="l"/>
                <a:tab pos="1196975" algn="l"/>
                <a:tab pos="1654175" algn="l"/>
                <a:tab pos="2111375" algn="l"/>
                <a:tab pos="2568575" algn="l"/>
                <a:tab pos="3025775" algn="l"/>
                <a:tab pos="3482975" algn="l"/>
                <a:tab pos="3940175" algn="l"/>
                <a:tab pos="4397375" algn="l"/>
                <a:tab pos="4854575" algn="l"/>
                <a:tab pos="5311775" algn="l"/>
                <a:tab pos="5768975" algn="l"/>
                <a:tab pos="6226175" algn="l"/>
                <a:tab pos="6683375" algn="l"/>
                <a:tab pos="7140575" algn="l"/>
                <a:tab pos="7597775" algn="l"/>
                <a:tab pos="8054975" algn="l"/>
                <a:tab pos="8512175" algn="l"/>
                <a:tab pos="8969375" algn="l"/>
                <a:tab pos="9426575" algn="l"/>
              </a:tabLst>
              <a:defRPr>
                <a:solidFill>
                  <a:srgbClr val="000000"/>
                </a:solidFill>
                <a:latin typeface="Arial" panose="020B0604020202020204" pitchFamily="34" charset="0"/>
                <a:cs typeface="Arial" panose="020B0604020202020204" pitchFamily="34" charset="0"/>
              </a:defRPr>
            </a:lvl4pPr>
            <a:lvl5pPr>
              <a:tabLst>
                <a:tab pos="282575" algn="l"/>
                <a:tab pos="739775" algn="l"/>
                <a:tab pos="1196975" algn="l"/>
                <a:tab pos="1654175" algn="l"/>
                <a:tab pos="2111375" algn="l"/>
                <a:tab pos="2568575" algn="l"/>
                <a:tab pos="3025775" algn="l"/>
                <a:tab pos="3482975" algn="l"/>
                <a:tab pos="3940175" algn="l"/>
                <a:tab pos="4397375" algn="l"/>
                <a:tab pos="4854575" algn="l"/>
                <a:tab pos="5311775" algn="l"/>
                <a:tab pos="5768975" algn="l"/>
                <a:tab pos="6226175" algn="l"/>
                <a:tab pos="6683375" algn="l"/>
                <a:tab pos="7140575" algn="l"/>
                <a:tab pos="7597775" algn="l"/>
                <a:tab pos="8054975" algn="l"/>
                <a:tab pos="8512175" algn="l"/>
                <a:tab pos="8969375" algn="l"/>
                <a:tab pos="9426575" algn="l"/>
              </a:tabLst>
              <a:defRPr>
                <a:solidFill>
                  <a:srgbClr val="000000"/>
                </a:solidFill>
                <a:latin typeface="Arial" panose="020B0604020202020204" pitchFamily="34" charset="0"/>
                <a:cs typeface="Arial" panose="020B0604020202020204" pitchFamily="34" charset="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282575" algn="l"/>
                <a:tab pos="739775" algn="l"/>
                <a:tab pos="1196975" algn="l"/>
                <a:tab pos="1654175" algn="l"/>
                <a:tab pos="2111375" algn="l"/>
                <a:tab pos="2568575" algn="l"/>
                <a:tab pos="3025775" algn="l"/>
                <a:tab pos="3482975" algn="l"/>
                <a:tab pos="3940175" algn="l"/>
                <a:tab pos="4397375" algn="l"/>
                <a:tab pos="4854575" algn="l"/>
                <a:tab pos="5311775" algn="l"/>
                <a:tab pos="5768975" algn="l"/>
                <a:tab pos="6226175" algn="l"/>
                <a:tab pos="6683375" algn="l"/>
                <a:tab pos="7140575" algn="l"/>
                <a:tab pos="7597775" algn="l"/>
                <a:tab pos="8054975" algn="l"/>
                <a:tab pos="8512175" algn="l"/>
                <a:tab pos="8969375" algn="l"/>
                <a:tab pos="9426575" algn="l"/>
              </a:tabLst>
              <a:defRPr>
                <a:solidFill>
                  <a:srgbClr val="000000"/>
                </a:solidFill>
                <a:latin typeface="Arial" panose="020B0604020202020204" pitchFamily="34" charset="0"/>
                <a:cs typeface="Arial" panose="020B0604020202020204" pitchFamily="34" charset="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282575" algn="l"/>
                <a:tab pos="739775" algn="l"/>
                <a:tab pos="1196975" algn="l"/>
                <a:tab pos="1654175" algn="l"/>
                <a:tab pos="2111375" algn="l"/>
                <a:tab pos="2568575" algn="l"/>
                <a:tab pos="3025775" algn="l"/>
                <a:tab pos="3482975" algn="l"/>
                <a:tab pos="3940175" algn="l"/>
                <a:tab pos="4397375" algn="l"/>
                <a:tab pos="4854575" algn="l"/>
                <a:tab pos="5311775" algn="l"/>
                <a:tab pos="5768975" algn="l"/>
                <a:tab pos="6226175" algn="l"/>
                <a:tab pos="6683375" algn="l"/>
                <a:tab pos="7140575" algn="l"/>
                <a:tab pos="7597775" algn="l"/>
                <a:tab pos="8054975" algn="l"/>
                <a:tab pos="8512175" algn="l"/>
                <a:tab pos="8969375" algn="l"/>
                <a:tab pos="9426575" algn="l"/>
              </a:tabLst>
              <a:defRPr>
                <a:solidFill>
                  <a:srgbClr val="000000"/>
                </a:solidFill>
                <a:latin typeface="Arial" panose="020B0604020202020204" pitchFamily="34" charset="0"/>
                <a:cs typeface="Arial" panose="020B0604020202020204" pitchFamily="34" charset="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282575" algn="l"/>
                <a:tab pos="739775" algn="l"/>
                <a:tab pos="1196975" algn="l"/>
                <a:tab pos="1654175" algn="l"/>
                <a:tab pos="2111375" algn="l"/>
                <a:tab pos="2568575" algn="l"/>
                <a:tab pos="3025775" algn="l"/>
                <a:tab pos="3482975" algn="l"/>
                <a:tab pos="3940175" algn="l"/>
                <a:tab pos="4397375" algn="l"/>
                <a:tab pos="4854575" algn="l"/>
                <a:tab pos="5311775" algn="l"/>
                <a:tab pos="5768975" algn="l"/>
                <a:tab pos="6226175" algn="l"/>
                <a:tab pos="6683375" algn="l"/>
                <a:tab pos="7140575" algn="l"/>
                <a:tab pos="7597775" algn="l"/>
                <a:tab pos="8054975" algn="l"/>
                <a:tab pos="8512175" algn="l"/>
                <a:tab pos="8969375" algn="l"/>
                <a:tab pos="9426575" algn="l"/>
              </a:tabLst>
              <a:defRPr>
                <a:solidFill>
                  <a:srgbClr val="000000"/>
                </a:solidFill>
                <a:latin typeface="Arial" panose="020B0604020202020204" pitchFamily="34" charset="0"/>
                <a:cs typeface="Arial" panose="020B0604020202020204" pitchFamily="34" charset="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282575" algn="l"/>
                <a:tab pos="739775" algn="l"/>
                <a:tab pos="1196975" algn="l"/>
                <a:tab pos="1654175" algn="l"/>
                <a:tab pos="2111375" algn="l"/>
                <a:tab pos="2568575" algn="l"/>
                <a:tab pos="3025775" algn="l"/>
                <a:tab pos="3482975" algn="l"/>
                <a:tab pos="3940175" algn="l"/>
                <a:tab pos="4397375" algn="l"/>
                <a:tab pos="4854575" algn="l"/>
                <a:tab pos="5311775" algn="l"/>
                <a:tab pos="5768975" algn="l"/>
                <a:tab pos="6226175" algn="l"/>
                <a:tab pos="6683375" algn="l"/>
                <a:tab pos="7140575" algn="l"/>
                <a:tab pos="7597775" algn="l"/>
                <a:tab pos="8054975" algn="l"/>
                <a:tab pos="8512175" algn="l"/>
                <a:tab pos="8969375" algn="l"/>
                <a:tab pos="9426575" algn="l"/>
              </a:tabLst>
              <a:defRPr>
                <a:solidFill>
                  <a:srgbClr val="000000"/>
                </a:solidFill>
                <a:latin typeface="Arial" panose="020B0604020202020204" pitchFamily="34" charset="0"/>
                <a:cs typeface="Arial" panose="020B0604020202020204" pitchFamily="34" charset="0"/>
              </a:defRPr>
            </a:lvl9pPr>
          </a:lstStyle>
          <a:p>
            <a:pPr eaLnBrk="1" hangingPunct="1">
              <a:spcBef>
                <a:spcPts val="1800"/>
              </a:spcBef>
              <a:buClr>
                <a:srgbClr val="990000"/>
              </a:buClr>
              <a:buSzPct val="100000"/>
              <a:buFont typeface="Wingdings" panose="05000000000000000000" pitchFamily="2" charset="2"/>
              <a:buChar char=""/>
              <a:defRPr/>
            </a:pPr>
            <a:r>
              <a:rPr lang="en-US" sz="2400" dirty="0">
                <a:ea typeface="ＭＳ Ｐゴシック" charset="-128"/>
              </a:rPr>
              <a:t>It indexes page table entries by frame number rather than by virtual page number. So it is called</a:t>
            </a:r>
            <a:r>
              <a:rPr lang="en-US" altLang="en-US" sz="2200" i="1" dirty="0">
                <a:solidFill>
                  <a:srgbClr val="262626"/>
                </a:solidFill>
                <a:latin typeface="Calisto MT" pitchFamily="18" charset="0"/>
                <a:ea typeface="ＭＳ Ｐゴシック" charset="-128"/>
              </a:rPr>
              <a:t> </a:t>
            </a:r>
            <a:r>
              <a:rPr lang="en-US" altLang="en-US" sz="3600" i="1" dirty="0">
                <a:solidFill>
                  <a:srgbClr val="262626"/>
                </a:solidFill>
                <a:latin typeface="Calisto MT" pitchFamily="18" charset="0"/>
                <a:ea typeface="ＭＳ Ｐゴシック" charset="-128"/>
              </a:rPr>
              <a:t>inverted</a:t>
            </a:r>
            <a:r>
              <a:rPr lang="en-US" altLang="en-US" sz="2200" dirty="0">
                <a:solidFill>
                  <a:srgbClr val="262626"/>
                </a:solidFill>
                <a:latin typeface="Calisto MT" pitchFamily="18" charset="0"/>
                <a:ea typeface="ＭＳ Ｐゴシック" charset="-128"/>
              </a:rPr>
              <a:t>. </a:t>
            </a:r>
          </a:p>
          <a:p>
            <a:pPr eaLnBrk="1" hangingPunct="1">
              <a:spcBef>
                <a:spcPts val="1800"/>
              </a:spcBef>
              <a:buClr>
                <a:srgbClr val="990000"/>
              </a:buClr>
              <a:buSzPct val="100000"/>
              <a:buFont typeface="Wingdings" panose="05000000000000000000" pitchFamily="2" charset="2"/>
              <a:buChar char=""/>
              <a:defRPr/>
            </a:pPr>
            <a:r>
              <a:rPr lang="en-US" altLang="en-US" sz="2200" dirty="0">
                <a:solidFill>
                  <a:srgbClr val="262626"/>
                </a:solidFill>
                <a:latin typeface="Calisto MT" pitchFamily="18" charset="0"/>
                <a:ea typeface="ＭＳ Ｐゴシック" charset="-128"/>
              </a:rPr>
              <a:t>For a physical memory size of 2m frames, the inverted page table contains 2m entries, so that the </a:t>
            </a:r>
            <a:r>
              <a:rPr lang="en-US" altLang="en-US" sz="2200" dirty="0" err="1">
                <a:solidFill>
                  <a:srgbClr val="262626"/>
                </a:solidFill>
                <a:latin typeface="Calisto MT" pitchFamily="18" charset="0"/>
                <a:ea typeface="ＭＳ Ｐゴシック" charset="-128"/>
              </a:rPr>
              <a:t>ith</a:t>
            </a:r>
            <a:r>
              <a:rPr lang="en-US" altLang="en-US" sz="2200" dirty="0">
                <a:solidFill>
                  <a:srgbClr val="262626"/>
                </a:solidFill>
                <a:latin typeface="Calisto MT" pitchFamily="18" charset="0"/>
                <a:ea typeface="ＭＳ Ｐゴシック" charset="-128"/>
              </a:rPr>
              <a:t> entry refers to frame </a:t>
            </a:r>
            <a:r>
              <a:rPr lang="en-US" altLang="en-US" sz="2200" dirty="0" err="1">
                <a:solidFill>
                  <a:srgbClr val="262626"/>
                </a:solidFill>
                <a:latin typeface="Calisto MT" pitchFamily="18" charset="0"/>
                <a:ea typeface="ＭＳ Ｐゴシック" charset="-128"/>
              </a:rPr>
              <a:t>i</a:t>
            </a:r>
            <a:r>
              <a:rPr lang="en-US" altLang="en-US" sz="2200" dirty="0">
                <a:solidFill>
                  <a:srgbClr val="262626"/>
                </a:solidFill>
                <a:latin typeface="Calisto MT" pitchFamily="18" charset="0"/>
                <a:ea typeface="ＭＳ Ｐゴシック" charset="-128"/>
              </a:rPr>
              <a:t>.</a:t>
            </a:r>
          </a:p>
          <a:p>
            <a:pPr eaLnBrk="1" hangingPunct="1">
              <a:spcBef>
                <a:spcPts val="1800"/>
              </a:spcBef>
              <a:buClr>
                <a:srgbClr val="990000"/>
              </a:buClr>
              <a:buSzPct val="100000"/>
              <a:buFont typeface="Wingdings" panose="05000000000000000000" pitchFamily="2" charset="2"/>
              <a:buChar char=""/>
              <a:defRPr/>
            </a:pPr>
            <a:r>
              <a:rPr lang="en-US" altLang="en-US" sz="2200" dirty="0">
                <a:solidFill>
                  <a:srgbClr val="262626"/>
                </a:solidFill>
                <a:latin typeface="Calisto MT" pitchFamily="18" charset="0"/>
                <a:ea typeface="ＭＳ Ｐゴシック" charset="-128"/>
              </a:rPr>
              <a:t>Page number portion of a virtual address is mapped into a </a:t>
            </a:r>
            <a:r>
              <a:rPr lang="en-US" altLang="en-US" sz="2200" u="sng" dirty="0">
                <a:solidFill>
                  <a:srgbClr val="262626"/>
                </a:solidFill>
                <a:effectLst>
                  <a:outerShdw blurRad="38100" dist="38100" dir="2700000" algn="tl">
                    <a:srgbClr val="C0C0C0"/>
                  </a:outerShdw>
                </a:effectLst>
                <a:latin typeface="Calisto MT" pitchFamily="18" charset="0"/>
                <a:ea typeface="ＭＳ Ｐゴシック" charset="-128"/>
              </a:rPr>
              <a:t>hash value</a:t>
            </a:r>
          </a:p>
          <a:p>
            <a:pPr eaLnBrk="1" hangingPunct="1">
              <a:spcBef>
                <a:spcPts val="1800"/>
              </a:spcBef>
              <a:buClr>
                <a:srgbClr val="990000"/>
              </a:buClr>
              <a:buSzPct val="100000"/>
              <a:buFont typeface="Wingdings" panose="05000000000000000000" pitchFamily="2" charset="2"/>
              <a:buChar char=""/>
              <a:defRPr/>
            </a:pPr>
            <a:r>
              <a:rPr lang="en-US" altLang="en-US" sz="2200" b="1" dirty="0">
                <a:solidFill>
                  <a:srgbClr val="FF0000"/>
                </a:solidFill>
                <a:latin typeface="Calisto MT" pitchFamily="18" charset="0"/>
                <a:ea typeface="ＭＳ Ｐゴシック" charset="-128"/>
              </a:rPr>
              <a:t>Fixed proportion of real memory</a:t>
            </a:r>
            <a:r>
              <a:rPr lang="en-US" altLang="en-US" sz="2200" dirty="0">
                <a:solidFill>
                  <a:srgbClr val="262626"/>
                </a:solidFill>
                <a:latin typeface="Calisto MT" pitchFamily="18" charset="0"/>
                <a:ea typeface="ＭＳ Ｐゴシック" charset="-128"/>
              </a:rPr>
              <a:t> is used for the inverted table regardless of the number of processes or virtual pages supported</a:t>
            </a:r>
          </a:p>
          <a:p>
            <a:pPr eaLnBrk="1" hangingPunct="1">
              <a:spcBef>
                <a:spcPts val="1800"/>
              </a:spcBef>
              <a:buSzPct val="100000"/>
              <a:defRPr/>
            </a:pPr>
            <a:endParaRPr lang="en-US" altLang="en-US" sz="2200" dirty="0">
              <a:solidFill>
                <a:srgbClr val="262626"/>
              </a:solidFill>
              <a:latin typeface="Calisto MT" pitchFamily="18" charset="0"/>
              <a:ea typeface="ＭＳ Ｐゴシック" charset="-128"/>
            </a:endParaRPr>
          </a:p>
        </p:txBody>
      </p:sp>
      <p:pic>
        <p:nvPicPr>
          <p:cNvPr id="6656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5791200"/>
            <a:ext cx="904875"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658" name="Group 2"/>
          <p:cNvGrpSpPr>
            <a:grpSpLocks/>
          </p:cNvGrpSpPr>
          <p:nvPr/>
        </p:nvGrpSpPr>
        <p:grpSpPr bwMode="auto">
          <a:xfrm>
            <a:off x="450850" y="377825"/>
            <a:ext cx="8232775" cy="1143000"/>
            <a:chOff x="284" y="238"/>
            <a:chExt cx="5186" cy="720"/>
          </a:xfrm>
        </p:grpSpPr>
        <p:pic>
          <p:nvPicPr>
            <p:cNvPr id="706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 y="238"/>
              <a:ext cx="5186"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4" name="Text Box 4"/>
            <p:cNvSpPr txBox="1">
              <a:spLocks noChangeArrowheads="1"/>
            </p:cNvSpPr>
            <p:nvPr/>
          </p:nvSpPr>
          <p:spPr bwMode="auto">
            <a:xfrm>
              <a:off x="284" y="238"/>
              <a:ext cx="5186"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solidFill>
                  <a:srgbClr val="FFFFFF"/>
                </a:solidFill>
                <a:cs typeface="Arial" panose="020B0604020202020204" pitchFamily="34" charset="0"/>
              </a:endParaRPr>
            </a:p>
          </p:txBody>
        </p:sp>
      </p:grpSp>
      <p:grpSp>
        <p:nvGrpSpPr>
          <p:cNvPr id="70659" name="Group 5"/>
          <p:cNvGrpSpPr>
            <a:grpSpLocks/>
          </p:cNvGrpSpPr>
          <p:nvPr/>
        </p:nvGrpSpPr>
        <p:grpSpPr bwMode="auto">
          <a:xfrm>
            <a:off x="681038" y="1752600"/>
            <a:ext cx="7615237" cy="4714875"/>
            <a:chOff x="429" y="1104"/>
            <a:chExt cx="4797" cy="2970"/>
          </a:xfrm>
        </p:grpSpPr>
        <p:pic>
          <p:nvPicPr>
            <p:cNvPr id="70661" name="Picture 6"/>
            <p:cNvPicPr>
              <a:picLocks noChangeAspect="1" noChangeArrowheads="1"/>
            </p:cNvPicPr>
            <p:nvPr/>
          </p:nvPicPr>
          <p:blipFill>
            <a:blip r:embed="rId4">
              <a:extLst>
                <a:ext uri="{28A0092B-C50C-407E-A947-70E740481C1C}">
                  <a14:useLocalDpi xmlns:a14="http://schemas.microsoft.com/office/drawing/2010/main" val="0"/>
                </a:ext>
              </a:extLst>
            </a:blip>
            <a:srcRect l="-15866" r="-15866"/>
            <a:stretch>
              <a:fillRect/>
            </a:stretch>
          </p:blipFill>
          <p:spPr bwMode="auto">
            <a:xfrm>
              <a:off x="429" y="1104"/>
              <a:ext cx="4797" cy="2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2" name="Text Box 7"/>
            <p:cNvSpPr txBox="1">
              <a:spLocks noChangeArrowheads="1"/>
            </p:cNvSpPr>
            <p:nvPr/>
          </p:nvSpPr>
          <p:spPr bwMode="auto">
            <a:xfrm>
              <a:off x="429" y="1104"/>
              <a:ext cx="4797" cy="2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solidFill>
                  <a:srgbClr val="FFFFFF"/>
                </a:solidFill>
                <a:cs typeface="Arial" panose="020B0604020202020204" pitchFamily="34" charset="0"/>
              </a:endParaRPr>
            </a:p>
          </p:txBody>
        </p:sp>
      </p:grpSp>
      <p:sp>
        <p:nvSpPr>
          <p:cNvPr id="70660" name="Text Box 8"/>
          <p:cNvSpPr txBox="1">
            <a:spLocks noChangeArrowheads="1"/>
          </p:cNvSpPr>
          <p:nvPr/>
        </p:nvSpPr>
        <p:spPr bwMode="auto">
          <a:xfrm>
            <a:off x="7013575" y="1905000"/>
            <a:ext cx="17907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eaLnBrk="1" hangingPunct="1">
              <a:buSzPct val="100000"/>
            </a:pPr>
            <a:r>
              <a:rPr lang="en-US" altLang="en-US">
                <a:solidFill>
                  <a:srgbClr val="000000"/>
                </a:solidFill>
                <a:cs typeface="Arial" panose="020B0604020202020204" pitchFamily="34" charset="0"/>
              </a:rPr>
              <a:t>Modulo function</a:t>
            </a:r>
          </a:p>
        </p:txBody>
      </p:sp>
      <p:sp>
        <p:nvSpPr>
          <p:cNvPr id="2" name="Rectangle 1"/>
          <p:cNvSpPr/>
          <p:nvPr/>
        </p:nvSpPr>
        <p:spPr>
          <a:xfrm>
            <a:off x="681038" y="377824"/>
            <a:ext cx="7472362" cy="461665"/>
          </a:xfrm>
          <a:prstGeom prst="rect">
            <a:avLst/>
          </a:prstGeom>
        </p:spPr>
        <p:txBody>
          <a:bodyPr wrap="square">
            <a:spAutoFit/>
          </a:bodyPr>
          <a:lstStyle/>
          <a:p>
            <a:r>
              <a:rPr lang="en-US" sz="2400" dirty="0"/>
              <a:t>https://www.youtube.com/watch?v=Hgo89fGH1X0</a:t>
            </a:r>
          </a:p>
        </p:txBody>
      </p:sp>
    </p:spTree>
  </p:cSld>
  <p:clrMapOvr>
    <a:masterClrMapping/>
  </p:clrMapOvr>
  <p:transition spd="slow">
    <p:fade/>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ext Box 2"/>
          <p:cNvSpPr txBox="1">
            <a:spLocks noChangeArrowheads="1"/>
          </p:cNvSpPr>
          <p:nvPr/>
        </p:nvSpPr>
        <p:spPr bwMode="auto">
          <a:xfrm>
            <a:off x="658813" y="406400"/>
            <a:ext cx="7824787"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0" rIns="9000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9pPr>
          </a:lstStyle>
          <a:p>
            <a:pPr algn="ctr" eaLnBrk="1" hangingPunct="1">
              <a:lnSpc>
                <a:spcPts val="5400"/>
              </a:lnSpc>
              <a:buSzPct val="100000"/>
              <a:defRPr/>
            </a:pPr>
            <a:r>
              <a:rPr lang="en-US" altLang="en-US" sz="5200">
                <a:solidFill>
                  <a:srgbClr val="1A5651"/>
                </a:solidFill>
                <a:effectLst>
                  <a:outerShdw blurRad="38100" dist="38100" dir="2700000" algn="tl">
                    <a:srgbClr val="C0C0C0"/>
                  </a:outerShdw>
                </a:effectLst>
                <a:latin typeface="Calisto MT" panose="02040603050505030304" pitchFamily="18" charset="0"/>
                <a:cs typeface="Arial" panose="020B0604020202020204" pitchFamily="34" charset="0"/>
              </a:rPr>
              <a:t>Translation Lookaside</a:t>
            </a:r>
            <a:br>
              <a:rPr lang="en-US" altLang="en-US" sz="5200">
                <a:solidFill>
                  <a:srgbClr val="1A5651"/>
                </a:solidFill>
                <a:effectLst>
                  <a:outerShdw blurRad="38100" dist="38100" dir="2700000" algn="tl">
                    <a:srgbClr val="C0C0C0"/>
                  </a:outerShdw>
                </a:effectLst>
                <a:latin typeface="Calisto MT" panose="02040603050505030304" pitchFamily="18" charset="0"/>
                <a:cs typeface="Arial" panose="020B0604020202020204" pitchFamily="34" charset="0"/>
              </a:rPr>
            </a:br>
            <a:r>
              <a:rPr lang="en-US" altLang="en-US" sz="5200">
                <a:solidFill>
                  <a:srgbClr val="1A5651"/>
                </a:solidFill>
                <a:effectLst>
                  <a:outerShdw blurRad="38100" dist="38100" dir="2700000" algn="tl">
                    <a:srgbClr val="C0C0C0"/>
                  </a:outerShdw>
                </a:effectLst>
                <a:latin typeface="Calisto MT" panose="02040603050505030304" pitchFamily="18" charset="0"/>
                <a:cs typeface="Arial" panose="020B0604020202020204" pitchFamily="34" charset="0"/>
              </a:rPr>
              <a:t>Buffer (TLB)</a:t>
            </a:r>
          </a:p>
        </p:txBody>
      </p:sp>
      <p:sp>
        <p:nvSpPr>
          <p:cNvPr id="72707" name="Text Box 3"/>
          <p:cNvSpPr txBox="1">
            <a:spLocks noChangeArrowheads="1"/>
          </p:cNvSpPr>
          <p:nvPr/>
        </p:nvSpPr>
        <p:spPr bwMode="auto">
          <a:xfrm>
            <a:off x="533400" y="2438400"/>
            <a:ext cx="80010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marL="273050" indent="-27305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1pPr>
            <a:lvl2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2pPr>
            <a:lvl3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3pPr>
            <a:lvl4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4pPr>
            <a:lvl5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9pPr>
          </a:lstStyle>
          <a:p>
            <a:pPr eaLnBrk="1" hangingPunct="1">
              <a:spcBef>
                <a:spcPts val="1800"/>
              </a:spcBef>
              <a:buClr>
                <a:srgbClr val="990000"/>
              </a:buClr>
              <a:buSzPct val="100000"/>
              <a:buFont typeface="Wingdings" panose="05000000000000000000" pitchFamily="2" charset="2"/>
              <a:buChar char=""/>
            </a:pPr>
            <a:r>
              <a:rPr lang="en-US" altLang="en-US" sz="3200" dirty="0">
                <a:solidFill>
                  <a:srgbClr val="262626"/>
                </a:solidFill>
                <a:latin typeface="Calisto MT" panose="02040603050505030304" pitchFamily="18" charset="0"/>
                <a:cs typeface="Arial" panose="020B0604020202020204" pitchFamily="34" charset="0"/>
              </a:rPr>
              <a:t>To overcome the effect of doubling the memory access time, most virtual memory schemes make use of a special high-speed cache called a </a:t>
            </a:r>
            <a:r>
              <a:rPr lang="en-US" altLang="en-US" sz="3200" b="1" i="1" dirty="0">
                <a:solidFill>
                  <a:srgbClr val="262626"/>
                </a:solidFill>
                <a:latin typeface="Calisto MT" panose="02040603050505030304" pitchFamily="18" charset="0"/>
                <a:cs typeface="Arial" panose="020B0604020202020204" pitchFamily="34" charset="0"/>
              </a:rPr>
              <a:t>translation lookaside buffer</a:t>
            </a:r>
          </a:p>
          <a:p>
            <a:pPr eaLnBrk="1" hangingPunct="1">
              <a:spcBef>
                <a:spcPts val="1800"/>
              </a:spcBef>
              <a:buSzPct val="100000"/>
            </a:pPr>
            <a:endParaRPr lang="en-US" altLang="en-US" sz="3200" b="1" i="1" dirty="0">
              <a:solidFill>
                <a:srgbClr val="262626"/>
              </a:solidFill>
              <a:latin typeface="Calisto MT" panose="02040603050505030304" pitchFamily="18" charset="0"/>
              <a:cs typeface="Arial" panose="020B0604020202020204" pitchFamily="34" charset="0"/>
            </a:endParaRPr>
          </a:p>
        </p:txBody>
      </p:sp>
      <p:sp>
        <p:nvSpPr>
          <p:cNvPr id="72708" name="TextBox 1"/>
          <p:cNvSpPr txBox="1">
            <a:spLocks noChangeArrowheads="1"/>
          </p:cNvSpPr>
          <p:nvPr/>
        </p:nvSpPr>
        <p:spPr bwMode="auto">
          <a:xfrm>
            <a:off x="1143000" y="5486400"/>
            <a:ext cx="152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US" altLang="en-US"/>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2"/>
          <p:cNvSpPr txBox="1">
            <a:spLocks noChangeArrowheads="1"/>
          </p:cNvSpPr>
          <p:nvPr/>
        </p:nvSpPr>
        <p:spPr bwMode="auto">
          <a:xfrm>
            <a:off x="381000" y="228600"/>
            <a:ext cx="5943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eaLnBrk="1" hangingPunct="1">
              <a:lnSpc>
                <a:spcPts val="5400"/>
              </a:lnSpc>
              <a:buSzPct val="100000"/>
            </a:pPr>
            <a:r>
              <a:rPr lang="en-US" altLang="en-US" sz="4400" b="1">
                <a:solidFill>
                  <a:srgbClr val="730000"/>
                </a:solidFill>
                <a:latin typeface="Calisto MT" panose="02040603050505030304" pitchFamily="18" charset="0"/>
                <a:cs typeface="Arial" panose="020B0604020202020204" pitchFamily="34" charset="0"/>
              </a:rPr>
              <a:t>Use of a TLB</a:t>
            </a:r>
          </a:p>
        </p:txBody>
      </p:sp>
      <p:pic>
        <p:nvPicPr>
          <p:cNvPr id="747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295400"/>
            <a:ext cx="7661275" cy="523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1240519" y="5867400"/>
            <a:ext cx="7107074" cy="461665"/>
          </a:xfrm>
          <a:prstGeom prst="rect">
            <a:avLst/>
          </a:prstGeom>
          <a:noFill/>
        </p:spPr>
        <p:txBody>
          <a:bodyPr wrap="none">
            <a:spAutoFit/>
          </a:bodyPr>
          <a:lstStyle/>
          <a:p>
            <a:pPr>
              <a:defRPr/>
            </a:pPr>
            <a:r>
              <a:rPr lang="en-US" sz="2400" dirty="0">
                <a:ln>
                  <a:solidFill>
                    <a:schemeClr val="accent1"/>
                  </a:solidFill>
                </a:ln>
              </a:rPr>
              <a:t>https://www.youtube.com/watch?v=95QpHJX55bM</a:t>
            </a:r>
          </a:p>
        </p:txBody>
      </p:sp>
    </p:spTree>
  </p:cSld>
  <p:clrMapOvr>
    <a:masterClrMapping/>
  </p:clrMapOvr>
  <p:transition spd="slow">
    <p:fade/>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Text Box 2"/>
          <p:cNvSpPr txBox="1">
            <a:spLocks noChangeArrowheads="1"/>
          </p:cNvSpPr>
          <p:nvPr/>
        </p:nvSpPr>
        <p:spPr bwMode="auto">
          <a:xfrm>
            <a:off x="658813" y="455613"/>
            <a:ext cx="7824787" cy="1323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9pPr>
          </a:lstStyle>
          <a:p>
            <a:pPr algn="r" eaLnBrk="1" hangingPunct="1">
              <a:lnSpc>
                <a:spcPts val="5400"/>
              </a:lnSpc>
              <a:buSzPct val="100000"/>
              <a:defRPr/>
            </a:pPr>
            <a:r>
              <a:rPr lang="en-NZ" altLang="en-US" sz="5200" b="1">
                <a:solidFill>
                  <a:srgbClr val="2C2B26"/>
                </a:solidFill>
                <a:effectLst>
                  <a:outerShdw blurRad="38100" dist="38100" dir="2700000" algn="tl">
                    <a:srgbClr val="C0C0C0"/>
                  </a:outerShdw>
                </a:effectLst>
                <a:latin typeface="Calisto MT" panose="02040603050505030304" pitchFamily="18" charset="0"/>
                <a:cs typeface="Arial" panose="020B0604020202020204" pitchFamily="34" charset="0"/>
              </a:rPr>
              <a:t>Associative Mapping</a:t>
            </a:r>
          </a:p>
        </p:txBody>
      </p:sp>
      <p:sp>
        <p:nvSpPr>
          <p:cNvPr id="78851" name="Text Box 3"/>
          <p:cNvSpPr txBox="1">
            <a:spLocks noChangeArrowheads="1"/>
          </p:cNvSpPr>
          <p:nvPr/>
        </p:nvSpPr>
        <p:spPr bwMode="auto">
          <a:xfrm>
            <a:off x="330200" y="1904999"/>
            <a:ext cx="8585200" cy="2211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1pPr>
            <a:lvl2pPr marL="568325" indent="-290513">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2pPr>
            <a:lvl3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3pPr>
            <a:lvl4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4pPr>
            <a:lvl5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9pPr>
          </a:lstStyle>
          <a:p>
            <a:pPr eaLnBrk="1" hangingPunct="1">
              <a:spcBef>
                <a:spcPts val="1800"/>
              </a:spcBef>
              <a:buClr>
                <a:srgbClr val="990000"/>
              </a:buClr>
              <a:buSzPct val="75000"/>
              <a:buFont typeface="Wingdings" panose="05000000000000000000" pitchFamily="2" charset="2"/>
              <a:buChar char=""/>
            </a:pPr>
            <a:r>
              <a:rPr lang="en-NZ" altLang="en-US" sz="2000" dirty="0">
                <a:solidFill>
                  <a:srgbClr val="262626"/>
                </a:solidFill>
                <a:latin typeface="Calisto MT" panose="02040603050505030304" pitchFamily="18" charset="0"/>
                <a:cs typeface="Arial" panose="020B0604020202020204" pitchFamily="34" charset="0"/>
              </a:rPr>
              <a:t>The TLB only contains some of the page table entries so we </a:t>
            </a:r>
            <a:r>
              <a:rPr lang="en-NZ" altLang="en-US" sz="2000" b="1" dirty="0">
                <a:solidFill>
                  <a:srgbClr val="262626"/>
                </a:solidFill>
                <a:latin typeface="Calisto MT" panose="02040603050505030304" pitchFamily="18" charset="0"/>
                <a:cs typeface="Arial" panose="020B0604020202020204" pitchFamily="34" charset="0"/>
              </a:rPr>
              <a:t>cannot simply index into the TLB based on page number</a:t>
            </a:r>
          </a:p>
          <a:p>
            <a:pPr lvl="1" eaLnBrk="1" hangingPunct="1">
              <a:spcBef>
                <a:spcPts val="600"/>
              </a:spcBef>
              <a:buClr>
                <a:srgbClr val="990000"/>
              </a:buClr>
              <a:buSzPct val="75000"/>
              <a:buFont typeface="Wingdings" panose="05000000000000000000" pitchFamily="2" charset="2"/>
              <a:buChar char=""/>
            </a:pPr>
            <a:r>
              <a:rPr lang="en-NZ" altLang="en-US" sz="2000" dirty="0">
                <a:solidFill>
                  <a:srgbClr val="262626"/>
                </a:solidFill>
                <a:latin typeface="Calisto MT" panose="02040603050505030304" pitchFamily="18" charset="0"/>
                <a:cs typeface="Arial" panose="020B0604020202020204" pitchFamily="34" charset="0"/>
              </a:rPr>
              <a:t>each TLB entry must include the page number as well as the complete page table entry</a:t>
            </a:r>
          </a:p>
          <a:p>
            <a:pPr eaLnBrk="1" hangingPunct="1">
              <a:spcBef>
                <a:spcPts val="1800"/>
              </a:spcBef>
              <a:buClr>
                <a:srgbClr val="990000"/>
              </a:buClr>
              <a:buSzPct val="75000"/>
              <a:buFont typeface="Wingdings" panose="05000000000000000000" pitchFamily="2" charset="2"/>
              <a:buChar char=""/>
            </a:pPr>
            <a:r>
              <a:rPr lang="en-NZ" altLang="en-US" sz="2000" dirty="0">
                <a:solidFill>
                  <a:srgbClr val="262626"/>
                </a:solidFill>
                <a:latin typeface="Calisto MT" panose="02040603050505030304" pitchFamily="18" charset="0"/>
                <a:cs typeface="Arial" panose="020B0604020202020204" pitchFamily="34" charset="0"/>
              </a:rPr>
              <a:t>The processor is equipped with hardware that allows it to interrogate simultaneously a number of TLB entries to determine if there is a match on page number</a:t>
            </a:r>
          </a:p>
        </p:txBody>
      </p:sp>
      <p:pic>
        <p:nvPicPr>
          <p:cNvPr id="788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5029200"/>
            <a:ext cx="17526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F81213FA-837A-451B-AB67-8B31068F8944}"/>
              </a:ext>
            </a:extLst>
          </p:cNvPr>
          <p:cNvPicPr>
            <a:picLocks noChangeAspect="1"/>
          </p:cNvPicPr>
          <p:nvPr/>
        </p:nvPicPr>
        <p:blipFill>
          <a:blip r:embed="rId4"/>
          <a:stretch>
            <a:fillRect/>
          </a:stretch>
        </p:blipFill>
        <p:spPr>
          <a:xfrm>
            <a:off x="3733800" y="4116592"/>
            <a:ext cx="5181600" cy="2756648"/>
          </a:xfrm>
          <a:prstGeom prst="rect">
            <a:avLst/>
          </a:prstGeom>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754" name="Picture 2" descr="https://yunmingzhang.files.wordpress.com/2013/12/tlb-pagetable.jpg">
            <a:extLst>
              <a:ext uri="{FF2B5EF4-FFF2-40B4-BE49-F238E27FC236}">
                <a16:creationId xmlns:a16="http://schemas.microsoft.com/office/drawing/2014/main" id="{D0C3E435-A7B2-49F3-A246-28BB8B2939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581" y="342900"/>
            <a:ext cx="8618838" cy="617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26888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5400" y="0"/>
            <a:ext cx="61341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3" name="Text Box 3"/>
          <p:cNvSpPr txBox="1">
            <a:spLocks noChangeArrowheads="1"/>
          </p:cNvSpPr>
          <p:nvPr/>
        </p:nvSpPr>
        <p:spPr bwMode="auto">
          <a:xfrm>
            <a:off x="3949700" y="3084513"/>
            <a:ext cx="685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eaLnBrk="1" hangingPunct="1">
              <a:buSzPct val="100000"/>
            </a:pPr>
            <a:r>
              <a:rPr lang="en-US" altLang="en-US">
                <a:solidFill>
                  <a:srgbClr val="000000"/>
                </a:solidFill>
                <a:cs typeface="Arial" panose="020B0604020202020204" pitchFamily="34" charset="0"/>
              </a:rPr>
              <a:t>page</a:t>
            </a:r>
          </a:p>
          <a:p>
            <a:pPr eaLnBrk="1" hangingPunct="1">
              <a:buSzPct val="100000"/>
            </a:pPr>
            <a:r>
              <a:rPr lang="en-US" altLang="en-US">
                <a:solidFill>
                  <a:srgbClr val="000000"/>
                </a:solidFill>
                <a:cs typeface="Arial" panose="020B0604020202020204" pitchFamily="34" charset="0"/>
              </a:rPr>
              <a:t>fault</a:t>
            </a:r>
          </a:p>
        </p:txBody>
      </p:sp>
      <p:sp>
        <p:nvSpPr>
          <p:cNvPr id="76804" name="Text Box 4"/>
          <p:cNvSpPr txBox="1">
            <a:spLocks noChangeArrowheads="1"/>
          </p:cNvSpPr>
          <p:nvPr/>
        </p:nvSpPr>
        <p:spPr bwMode="auto">
          <a:xfrm>
            <a:off x="6022975" y="2895600"/>
            <a:ext cx="12461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eaLnBrk="1" hangingPunct="1">
              <a:buSzPct val="100000"/>
            </a:pPr>
            <a:r>
              <a:rPr lang="en-US" altLang="en-US">
                <a:solidFill>
                  <a:srgbClr val="000000"/>
                </a:solidFill>
                <a:cs typeface="Arial" panose="020B0604020202020204" pitchFamily="34" charset="0"/>
              </a:rPr>
              <a:t>present bit</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ext Box 2"/>
          <p:cNvSpPr txBox="1">
            <a:spLocks noChangeArrowheads="1"/>
          </p:cNvSpPr>
          <p:nvPr/>
        </p:nvSpPr>
        <p:spPr bwMode="auto">
          <a:xfrm>
            <a:off x="457200" y="304800"/>
            <a:ext cx="8686800" cy="1417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9pPr>
          </a:lstStyle>
          <a:p>
            <a:pPr eaLnBrk="1" hangingPunct="1">
              <a:lnSpc>
                <a:spcPts val="5400"/>
              </a:lnSpc>
              <a:buSzPct val="100000"/>
              <a:defRPr/>
            </a:pPr>
            <a:r>
              <a:rPr lang="en-US" altLang="en-US" sz="5200" b="1">
                <a:solidFill>
                  <a:srgbClr val="2C2B26"/>
                </a:solidFill>
                <a:effectLst>
                  <a:outerShdw blurRad="38100" dist="38100" dir="2700000" algn="tl">
                    <a:srgbClr val="C0C0C0"/>
                  </a:outerShdw>
                </a:effectLst>
                <a:latin typeface="Calisto MT" panose="02040603050505030304" pitchFamily="18" charset="0"/>
                <a:cs typeface="Arial" panose="020B0604020202020204" pitchFamily="34" charset="0"/>
              </a:rPr>
              <a:t>Direct Versus </a:t>
            </a:r>
            <a:br>
              <a:rPr lang="en-US" altLang="en-US" sz="5200" b="1">
                <a:solidFill>
                  <a:srgbClr val="2C2B26"/>
                </a:solidFill>
                <a:effectLst>
                  <a:outerShdw blurRad="38100" dist="38100" dir="2700000" algn="tl">
                    <a:srgbClr val="C0C0C0"/>
                  </a:outerShdw>
                </a:effectLst>
                <a:latin typeface="Calisto MT" panose="02040603050505030304" pitchFamily="18" charset="0"/>
                <a:cs typeface="Arial" panose="020B0604020202020204" pitchFamily="34" charset="0"/>
              </a:rPr>
            </a:br>
            <a:r>
              <a:rPr lang="en-US" altLang="en-US" sz="5200" b="1">
                <a:solidFill>
                  <a:srgbClr val="2C2B26"/>
                </a:solidFill>
                <a:effectLst>
                  <a:outerShdw blurRad="38100" dist="38100" dir="2700000" algn="tl">
                    <a:srgbClr val="C0C0C0"/>
                  </a:outerShdw>
                </a:effectLst>
                <a:latin typeface="Calisto MT" panose="02040603050505030304" pitchFamily="18" charset="0"/>
                <a:cs typeface="Arial" panose="020B0604020202020204" pitchFamily="34" charset="0"/>
              </a:rPr>
              <a:t>Associative Lookup</a:t>
            </a:r>
          </a:p>
        </p:txBody>
      </p:sp>
      <p:grpSp>
        <p:nvGrpSpPr>
          <p:cNvPr id="80899" name="Group 3"/>
          <p:cNvGrpSpPr>
            <a:grpSpLocks/>
          </p:cNvGrpSpPr>
          <p:nvPr/>
        </p:nvGrpSpPr>
        <p:grpSpPr bwMode="auto">
          <a:xfrm>
            <a:off x="762000" y="1905000"/>
            <a:ext cx="7610475" cy="4711700"/>
            <a:chOff x="480" y="1200"/>
            <a:chExt cx="4794" cy="2968"/>
          </a:xfrm>
        </p:grpSpPr>
        <p:pic>
          <p:nvPicPr>
            <p:cNvPr id="80900" name="Picture 4"/>
            <p:cNvPicPr>
              <a:picLocks noChangeAspect="1" noChangeArrowheads="1"/>
            </p:cNvPicPr>
            <p:nvPr/>
          </p:nvPicPr>
          <p:blipFill>
            <a:blip r:embed="rId3">
              <a:extLst>
                <a:ext uri="{28A0092B-C50C-407E-A947-70E740481C1C}">
                  <a14:useLocalDpi xmlns:a14="http://schemas.microsoft.com/office/drawing/2010/main" val="0"/>
                </a:ext>
              </a:extLst>
            </a:blip>
            <a:srcRect l="-7315" r="-7315"/>
            <a:stretch>
              <a:fillRect/>
            </a:stretch>
          </p:blipFill>
          <p:spPr bwMode="auto">
            <a:xfrm>
              <a:off x="480" y="1200"/>
              <a:ext cx="4794" cy="2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1" name="Text Box 5"/>
            <p:cNvSpPr txBox="1">
              <a:spLocks noChangeArrowheads="1"/>
            </p:cNvSpPr>
            <p:nvPr/>
          </p:nvSpPr>
          <p:spPr bwMode="auto">
            <a:xfrm>
              <a:off x="480" y="1200"/>
              <a:ext cx="4794" cy="2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solidFill>
                  <a:srgbClr val="FFFFFF"/>
                </a:solidFill>
                <a:cs typeface="Arial" panose="020B0604020202020204" pitchFamily="34" charset="0"/>
              </a:endParaRPr>
            </a:p>
          </p:txBody>
        </p:sp>
      </p:grpSp>
    </p:spTree>
  </p:cSld>
  <p:clrMapOvr>
    <a:masterClrMapping/>
  </p:clrMapOvr>
  <p:transition spd="slow">
    <p:fade/>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Text Box 2"/>
          <p:cNvSpPr txBox="1">
            <a:spLocks noChangeArrowheads="1"/>
          </p:cNvSpPr>
          <p:nvPr/>
        </p:nvSpPr>
        <p:spPr bwMode="auto">
          <a:xfrm>
            <a:off x="658813" y="455613"/>
            <a:ext cx="7824787" cy="1323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9pPr>
          </a:lstStyle>
          <a:p>
            <a:pPr algn="r" eaLnBrk="1" hangingPunct="1">
              <a:lnSpc>
                <a:spcPts val="5400"/>
              </a:lnSpc>
              <a:buSzPct val="100000"/>
              <a:defRPr/>
            </a:pPr>
            <a:r>
              <a:rPr lang="en-US" altLang="en-US" sz="5200" b="1">
                <a:solidFill>
                  <a:srgbClr val="4D0000"/>
                </a:solidFill>
                <a:effectLst>
                  <a:outerShdw blurRad="38100" dist="38100" dir="2700000" algn="tl">
                    <a:srgbClr val="C0C0C0"/>
                  </a:outerShdw>
                </a:effectLst>
                <a:latin typeface="Calisto MT" panose="02040603050505030304" pitchFamily="18" charset="0"/>
                <a:cs typeface="Arial" panose="020B0604020202020204" pitchFamily="34" charset="0"/>
              </a:rPr>
              <a:t>Page Size</a:t>
            </a:r>
          </a:p>
        </p:txBody>
      </p:sp>
      <p:sp>
        <p:nvSpPr>
          <p:cNvPr id="82947" name="Text Box 3"/>
          <p:cNvSpPr txBox="1">
            <a:spLocks noChangeArrowheads="1"/>
          </p:cNvSpPr>
          <p:nvPr/>
        </p:nvSpPr>
        <p:spPr bwMode="auto">
          <a:xfrm>
            <a:off x="228600" y="1981200"/>
            <a:ext cx="85344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1pPr>
            <a:lvl2pPr marL="568325" indent="-290513">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2pPr>
            <a:lvl3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3pPr>
            <a:lvl4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4pPr>
            <a:lvl5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9pPr>
          </a:lstStyle>
          <a:p>
            <a:pPr eaLnBrk="1" hangingPunct="1">
              <a:spcBef>
                <a:spcPts val="1800"/>
              </a:spcBef>
              <a:buClr>
                <a:srgbClr val="990000"/>
              </a:buClr>
              <a:buSzPct val="75000"/>
              <a:buFont typeface="Wingdings" panose="05000000000000000000" pitchFamily="2" charset="2"/>
              <a:buChar char=""/>
            </a:pPr>
            <a:r>
              <a:rPr lang="en-US" altLang="en-US" sz="2200">
                <a:solidFill>
                  <a:srgbClr val="262626"/>
                </a:solidFill>
                <a:latin typeface="Calisto MT" panose="02040603050505030304" pitchFamily="18" charset="0"/>
                <a:cs typeface="Arial" panose="020B0604020202020204" pitchFamily="34" charset="0"/>
              </a:rPr>
              <a:t>The smaller the page size, the lesser the amount of internal fragmentation</a:t>
            </a:r>
          </a:p>
          <a:p>
            <a:pPr lvl="1" eaLnBrk="1" hangingPunct="1">
              <a:spcBef>
                <a:spcPts val="600"/>
              </a:spcBef>
              <a:buClr>
                <a:srgbClr val="990000"/>
              </a:buClr>
              <a:buSzPct val="75000"/>
              <a:buFont typeface="Wingdings" panose="05000000000000000000" pitchFamily="2" charset="2"/>
              <a:buChar char=""/>
            </a:pPr>
            <a:r>
              <a:rPr lang="en-US" altLang="en-US" sz="2200">
                <a:solidFill>
                  <a:srgbClr val="262626"/>
                </a:solidFill>
                <a:latin typeface="Calisto MT" panose="02040603050505030304" pitchFamily="18" charset="0"/>
                <a:cs typeface="Arial" panose="020B0604020202020204" pitchFamily="34" charset="0"/>
              </a:rPr>
              <a:t>however, more pages are required per process</a:t>
            </a:r>
          </a:p>
          <a:p>
            <a:pPr lvl="1" eaLnBrk="1" hangingPunct="1">
              <a:spcBef>
                <a:spcPts val="600"/>
              </a:spcBef>
              <a:buClr>
                <a:srgbClr val="990000"/>
              </a:buClr>
              <a:buSzPct val="75000"/>
              <a:buFont typeface="Wingdings" panose="05000000000000000000" pitchFamily="2" charset="2"/>
              <a:buChar char=""/>
            </a:pPr>
            <a:r>
              <a:rPr lang="en-US" altLang="en-US" sz="2200">
                <a:solidFill>
                  <a:srgbClr val="262626"/>
                </a:solidFill>
                <a:latin typeface="Calisto MT" panose="02040603050505030304" pitchFamily="18" charset="0"/>
                <a:cs typeface="Arial" panose="020B0604020202020204" pitchFamily="34" charset="0"/>
              </a:rPr>
              <a:t>more pages per process means larger page tables</a:t>
            </a:r>
          </a:p>
          <a:p>
            <a:pPr lvl="1" eaLnBrk="1" hangingPunct="1">
              <a:spcBef>
                <a:spcPts val="600"/>
              </a:spcBef>
              <a:buClr>
                <a:srgbClr val="990000"/>
              </a:buClr>
              <a:buSzPct val="75000"/>
              <a:buFont typeface="Wingdings" panose="05000000000000000000" pitchFamily="2" charset="2"/>
              <a:buChar char=""/>
            </a:pPr>
            <a:r>
              <a:rPr lang="en-US" altLang="en-US" sz="2200">
                <a:solidFill>
                  <a:srgbClr val="262626"/>
                </a:solidFill>
                <a:latin typeface="Calisto MT" panose="02040603050505030304" pitchFamily="18" charset="0"/>
                <a:cs typeface="Arial" panose="020B0604020202020204" pitchFamily="34" charset="0"/>
              </a:rPr>
              <a:t>for large programs in a heavily multiprogrammed environment some portion of the page tables of active processes must be in virtual memory instead of main memory</a:t>
            </a:r>
          </a:p>
          <a:p>
            <a:pPr lvl="2" eaLnBrk="1" hangingPunct="1">
              <a:spcBef>
                <a:spcPts val="600"/>
              </a:spcBef>
              <a:buClr>
                <a:srgbClr val="990000"/>
              </a:buClr>
              <a:buSzPct val="75000"/>
              <a:buFont typeface="Wingdings" panose="05000000000000000000" pitchFamily="2" charset="2"/>
              <a:buChar char=""/>
            </a:pPr>
            <a:r>
              <a:rPr lang="en-US" altLang="en-US" sz="2200">
                <a:solidFill>
                  <a:srgbClr val="262626"/>
                </a:solidFill>
                <a:latin typeface="Calisto MT" panose="02040603050505030304" pitchFamily="18" charset="0"/>
                <a:cs typeface="Arial" panose="020B0604020202020204" pitchFamily="34" charset="0"/>
              </a:rPr>
              <a:t>DOUBLE PAGE FAULTS</a:t>
            </a:r>
          </a:p>
          <a:p>
            <a:pPr lvl="1" eaLnBrk="1" hangingPunct="1">
              <a:spcBef>
                <a:spcPts val="600"/>
              </a:spcBef>
              <a:buClr>
                <a:srgbClr val="990000"/>
              </a:buClr>
              <a:buSzPct val="75000"/>
              <a:buFont typeface="Wingdings" panose="05000000000000000000" pitchFamily="2" charset="2"/>
              <a:buChar char=""/>
            </a:pPr>
            <a:r>
              <a:rPr lang="en-US" altLang="en-US" sz="2200">
                <a:solidFill>
                  <a:srgbClr val="262626"/>
                </a:solidFill>
                <a:latin typeface="Calisto MT" panose="02040603050505030304" pitchFamily="18" charset="0"/>
                <a:cs typeface="Arial" panose="020B0604020202020204" pitchFamily="34" charset="0"/>
              </a:rPr>
              <a:t>the physical characteristics of most secondary-memory devices favor a larger page size for more efficient block transfer of data</a:t>
            </a:r>
          </a:p>
          <a:p>
            <a:pPr eaLnBrk="1" hangingPunct="1">
              <a:spcBef>
                <a:spcPts val="1800"/>
              </a:spcBef>
              <a:buSzPct val="75000"/>
            </a:pPr>
            <a:endParaRPr lang="en-US" altLang="en-US" sz="2200">
              <a:solidFill>
                <a:srgbClr val="262626"/>
              </a:solidFill>
              <a:latin typeface="Calisto MT" panose="02040603050505030304" pitchFamily="18" charset="0"/>
              <a:cs typeface="Arial" panose="020B0604020202020204" pitchFamily="34" charset="0"/>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794" name="Group 2"/>
          <p:cNvGrpSpPr>
            <a:grpSpLocks/>
          </p:cNvGrpSpPr>
          <p:nvPr/>
        </p:nvGrpSpPr>
        <p:grpSpPr bwMode="auto">
          <a:xfrm>
            <a:off x="827088" y="0"/>
            <a:ext cx="8316912" cy="1673225"/>
            <a:chOff x="411" y="-46"/>
            <a:chExt cx="5239" cy="1054"/>
          </a:xfrm>
        </p:grpSpPr>
        <p:pic>
          <p:nvPicPr>
            <p:cNvPr id="3380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 y="-46"/>
              <a:ext cx="5239" cy="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3" name="Text Box 4"/>
            <p:cNvSpPr txBox="1">
              <a:spLocks noChangeArrowheads="1"/>
            </p:cNvSpPr>
            <p:nvPr/>
          </p:nvSpPr>
          <p:spPr bwMode="auto">
            <a:xfrm>
              <a:off x="411" y="-46"/>
              <a:ext cx="5239" cy="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solidFill>
                  <a:srgbClr val="FFFFFF"/>
                </a:solidFill>
                <a:cs typeface="Arial" panose="020B0604020202020204" pitchFamily="34" charset="0"/>
              </a:endParaRPr>
            </a:p>
          </p:txBody>
        </p:sp>
      </p:grpSp>
      <p:grpSp>
        <p:nvGrpSpPr>
          <p:cNvPr id="33795" name="Group 5"/>
          <p:cNvGrpSpPr>
            <a:grpSpLocks/>
          </p:cNvGrpSpPr>
          <p:nvPr/>
        </p:nvGrpSpPr>
        <p:grpSpPr bwMode="auto">
          <a:xfrm>
            <a:off x="728663" y="2216150"/>
            <a:ext cx="7404100" cy="4270375"/>
            <a:chOff x="459" y="1396"/>
            <a:chExt cx="4664" cy="2690"/>
          </a:xfrm>
        </p:grpSpPr>
        <p:pic>
          <p:nvPicPr>
            <p:cNvPr id="3380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 y="1396"/>
              <a:ext cx="4664" cy="2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1" name="Text Box 7"/>
            <p:cNvSpPr txBox="1">
              <a:spLocks noChangeArrowheads="1"/>
            </p:cNvSpPr>
            <p:nvPr/>
          </p:nvSpPr>
          <p:spPr bwMode="auto">
            <a:xfrm>
              <a:off x="459" y="1396"/>
              <a:ext cx="4664" cy="2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solidFill>
                  <a:srgbClr val="FFFFFF"/>
                </a:solidFill>
                <a:cs typeface="Arial" panose="020B0604020202020204" pitchFamily="34" charset="0"/>
              </a:endParaRPr>
            </a:p>
          </p:txBody>
        </p:sp>
      </p:grpSp>
      <p:pic>
        <p:nvPicPr>
          <p:cNvPr id="33796"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4413" y="2819400"/>
            <a:ext cx="2095500"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Text Box 9"/>
          <p:cNvSpPr txBox="1">
            <a:spLocks noChangeArrowheads="1"/>
          </p:cNvSpPr>
          <p:nvPr/>
        </p:nvSpPr>
        <p:spPr bwMode="auto">
          <a:xfrm>
            <a:off x="3565525" y="4822825"/>
            <a:ext cx="5126038" cy="365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eaLnBrk="1" hangingPunct="1">
              <a:buSzPct val="100000"/>
            </a:pPr>
            <a:r>
              <a:rPr lang="en-US" altLang="en-US">
                <a:solidFill>
                  <a:srgbClr val="000000"/>
                </a:solidFill>
                <a:cs typeface="Arial" panose="020B0604020202020204" pitchFamily="34" charset="0"/>
              </a:rPr>
              <a:t>Main memory combined with swap space on disk</a:t>
            </a:r>
          </a:p>
        </p:txBody>
      </p:sp>
      <p:sp>
        <p:nvSpPr>
          <p:cNvPr id="33798" name="Text Box 10"/>
          <p:cNvSpPr txBox="1">
            <a:spLocks noChangeArrowheads="1"/>
          </p:cNvSpPr>
          <p:nvPr/>
        </p:nvSpPr>
        <p:spPr bwMode="auto">
          <a:xfrm>
            <a:off x="533400" y="609600"/>
            <a:ext cx="1905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spcBef>
                <a:spcPct val="50000"/>
              </a:spcBef>
              <a:buClr>
                <a:srgbClr val="000000"/>
              </a:buClr>
              <a:buSzPct val="100000"/>
              <a:buFont typeface="Times New Roman" panose="02020603050405020304" pitchFamily="18" charset="0"/>
              <a:buNone/>
            </a:pPr>
            <a:r>
              <a:rPr lang="en-US" altLang="en-US" sz="3600">
                <a:solidFill>
                  <a:srgbClr val="FFFFFF"/>
                </a:solidFill>
                <a:cs typeface="Arial" panose="020B0604020202020204" pitchFamily="34" charset="0"/>
              </a:rPr>
              <a:t>8.1 </a:t>
            </a:r>
          </a:p>
        </p:txBody>
      </p:sp>
      <p:sp>
        <p:nvSpPr>
          <p:cNvPr id="3" name="Rectangle 2"/>
          <p:cNvSpPr/>
          <p:nvPr/>
        </p:nvSpPr>
        <p:spPr>
          <a:xfrm>
            <a:off x="640130" y="1113690"/>
            <a:ext cx="4572000" cy="830997"/>
          </a:xfrm>
          <a:prstGeom prst="rect">
            <a:avLst/>
          </a:prstGeom>
        </p:spPr>
        <p:txBody>
          <a:bodyPr>
            <a:spAutoFit/>
          </a:bodyPr>
          <a:lstStyle/>
          <a:p>
            <a:r>
              <a:rPr lang="en-US" sz="2400" dirty="0">
                <a:hlinkClick r:id="rId6"/>
              </a:rPr>
              <a:t>https://www.youtube.com/watch?v=qcBIvnQt0Bw</a:t>
            </a:r>
            <a:r>
              <a:rPr lang="en-US" sz="2400" dirty="0"/>
              <a:t> </a:t>
            </a:r>
          </a:p>
        </p:txBody>
      </p:sp>
      <p:sp>
        <p:nvSpPr>
          <p:cNvPr id="4" name="Rectangle 3"/>
          <p:cNvSpPr/>
          <p:nvPr/>
        </p:nvSpPr>
        <p:spPr>
          <a:xfrm>
            <a:off x="706682" y="5836164"/>
            <a:ext cx="7294318" cy="461665"/>
          </a:xfrm>
          <a:prstGeom prst="rect">
            <a:avLst/>
          </a:prstGeom>
        </p:spPr>
        <p:txBody>
          <a:bodyPr wrap="square">
            <a:spAutoFit/>
          </a:bodyPr>
          <a:lstStyle/>
          <a:p>
            <a:r>
              <a:rPr lang="en-US" sz="2400" b="1" dirty="0">
                <a:hlinkClick r:id="rId7"/>
              </a:rPr>
              <a:t>https://</a:t>
            </a:r>
            <a:r>
              <a:rPr lang="en-US" sz="2400" b="1" dirty="0">
                <a:ln>
                  <a:solidFill>
                    <a:schemeClr val="accent1"/>
                  </a:solidFill>
                </a:ln>
                <a:hlinkClick r:id="rId7"/>
              </a:rPr>
              <a:t>www.youtube.com/watch?v=qlH4-oHnBb8</a:t>
            </a:r>
            <a:r>
              <a:rPr lang="en-US" sz="2400" b="1" dirty="0"/>
              <a:t> </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2"/>
          <p:cNvSpPr txBox="1">
            <a:spLocks noChangeArrowheads="1"/>
          </p:cNvSpPr>
          <p:nvPr/>
        </p:nvSpPr>
        <p:spPr bwMode="auto">
          <a:xfrm>
            <a:off x="762000" y="1536700"/>
            <a:ext cx="1752600" cy="4940300"/>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solidFill>
                <a:srgbClr val="FFFFFF"/>
              </a:solidFill>
              <a:cs typeface="Arial" panose="020B0604020202020204" pitchFamily="34" charset="0"/>
            </a:endParaRPr>
          </a:p>
        </p:txBody>
      </p:sp>
      <p:sp>
        <p:nvSpPr>
          <p:cNvPr id="84995" name="Text Box 3"/>
          <p:cNvSpPr txBox="1">
            <a:spLocks noChangeArrowheads="1"/>
          </p:cNvSpPr>
          <p:nvPr/>
        </p:nvSpPr>
        <p:spPr bwMode="auto">
          <a:xfrm>
            <a:off x="7620000" y="1216025"/>
            <a:ext cx="531813" cy="5260975"/>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solidFill>
                <a:srgbClr val="FFFFFF"/>
              </a:solidFill>
              <a:cs typeface="Arial" panose="020B0604020202020204" pitchFamily="34" charset="0"/>
            </a:endParaRPr>
          </a:p>
        </p:txBody>
      </p:sp>
      <p:graphicFrame>
        <p:nvGraphicFramePr>
          <p:cNvPr id="84996" name="Object 4"/>
          <p:cNvGraphicFramePr>
            <a:graphicFrameLocks noChangeAspect="1"/>
          </p:cNvGraphicFramePr>
          <p:nvPr/>
        </p:nvGraphicFramePr>
        <p:xfrm>
          <a:off x="1295400" y="228600"/>
          <a:ext cx="6934200" cy="6432550"/>
        </p:xfrm>
        <a:graphic>
          <a:graphicData uri="http://schemas.openxmlformats.org/presentationml/2006/ole">
            <mc:AlternateContent xmlns:mc="http://schemas.openxmlformats.org/markup-compatibility/2006">
              <mc:Choice xmlns:v="urn:schemas-microsoft-com:vml" Requires="v">
                <p:oleObj r:id="rId4" imgW="4086795" imgH="3790476" progId="">
                  <p:embed/>
                </p:oleObj>
              </mc:Choice>
              <mc:Fallback>
                <p:oleObj r:id="rId4" imgW="4086795" imgH="3790476" progId="">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228600"/>
                        <a:ext cx="6934200" cy="64325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transition spd="slow">
    <p:fade/>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7042" name="Object 2"/>
          <p:cNvGraphicFramePr>
            <a:graphicFrameLocks noChangeAspect="1"/>
          </p:cNvGraphicFramePr>
          <p:nvPr/>
        </p:nvGraphicFramePr>
        <p:xfrm>
          <a:off x="228600" y="685800"/>
          <a:ext cx="8686800" cy="4724400"/>
        </p:xfrm>
        <a:graphic>
          <a:graphicData uri="http://schemas.openxmlformats.org/presentationml/2006/ole">
            <mc:AlternateContent xmlns:mc="http://schemas.openxmlformats.org/markup-compatibility/2006">
              <mc:Choice xmlns:v="urn:schemas-microsoft-com:vml" Requires="v">
                <p:oleObj r:id="rId3" imgW="5638095" imgH="3067478" progId="">
                  <p:embed/>
                </p:oleObj>
              </mc:Choice>
              <mc:Fallback>
                <p:oleObj r:id="rId3" imgW="5638095" imgH="3067478"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685800"/>
                        <a:ext cx="8686800" cy="4724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87043" name="Text Box 3"/>
          <p:cNvSpPr txBox="1">
            <a:spLocks noChangeArrowheads="1"/>
          </p:cNvSpPr>
          <p:nvPr/>
        </p:nvSpPr>
        <p:spPr bwMode="auto">
          <a:xfrm>
            <a:off x="2592388" y="5638800"/>
            <a:ext cx="558482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eaLnBrk="1" hangingPunct="1">
              <a:buSzPct val="100000"/>
            </a:pPr>
            <a:r>
              <a:rPr lang="en-US" altLang="en-US" sz="2800">
                <a:solidFill>
                  <a:srgbClr val="000000"/>
                </a:solidFill>
                <a:cs typeface="Arial" panose="020B0604020202020204" pitchFamily="34" charset="0"/>
              </a:rPr>
              <a:t>An example of multiple page sizes</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2"/>
          <p:cNvSpPr txBox="1">
            <a:spLocks noChangeArrowheads="1"/>
          </p:cNvSpPr>
          <p:nvPr/>
        </p:nvSpPr>
        <p:spPr bwMode="auto">
          <a:xfrm>
            <a:off x="381000" y="381000"/>
            <a:ext cx="7924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eaLnBrk="1" hangingPunct="1">
              <a:lnSpc>
                <a:spcPts val="5400"/>
              </a:lnSpc>
              <a:buSzPct val="100000"/>
            </a:pPr>
            <a:r>
              <a:rPr lang="en-US" altLang="en-US" sz="3600" b="1">
                <a:solidFill>
                  <a:srgbClr val="2C2B26"/>
                </a:solidFill>
                <a:latin typeface="Calisto MT" panose="02040603050505030304" pitchFamily="18" charset="0"/>
                <a:cs typeface="Arial" panose="020B0604020202020204" pitchFamily="34" charset="0"/>
              </a:rPr>
              <a:t>Segmentation: Address Translation</a:t>
            </a:r>
          </a:p>
        </p:txBody>
      </p:sp>
      <p:grpSp>
        <p:nvGrpSpPr>
          <p:cNvPr id="89091" name="Group 3"/>
          <p:cNvGrpSpPr>
            <a:grpSpLocks/>
          </p:cNvGrpSpPr>
          <p:nvPr/>
        </p:nvGrpSpPr>
        <p:grpSpPr bwMode="auto">
          <a:xfrm>
            <a:off x="1295400" y="-1066800"/>
            <a:ext cx="6696075" cy="10048875"/>
            <a:chOff x="816" y="-672"/>
            <a:chExt cx="4218" cy="6330"/>
          </a:xfrm>
        </p:grpSpPr>
        <p:pic>
          <p:nvPicPr>
            <p:cNvPr id="89092" name="Picture 4"/>
            <p:cNvPicPr>
              <a:picLocks noChangeAspect="1" noChangeArrowheads="1"/>
            </p:cNvPicPr>
            <p:nvPr/>
          </p:nvPicPr>
          <p:blipFill>
            <a:blip r:embed="rId3">
              <a:extLst>
                <a:ext uri="{28A0092B-C50C-407E-A947-70E740481C1C}">
                  <a14:useLocalDpi xmlns:a14="http://schemas.microsoft.com/office/drawing/2010/main" val="0"/>
                </a:ext>
              </a:extLst>
            </a:blip>
            <a:srcRect t="-54562" b="-54562"/>
            <a:stretch>
              <a:fillRect/>
            </a:stretch>
          </p:blipFill>
          <p:spPr bwMode="auto">
            <a:xfrm>
              <a:off x="816" y="-672"/>
              <a:ext cx="4218" cy="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3" name="Text Box 5"/>
            <p:cNvSpPr txBox="1">
              <a:spLocks noChangeArrowheads="1"/>
            </p:cNvSpPr>
            <p:nvPr/>
          </p:nvSpPr>
          <p:spPr bwMode="auto">
            <a:xfrm>
              <a:off x="816" y="-672"/>
              <a:ext cx="4218" cy="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solidFill>
                  <a:srgbClr val="FFFFFF"/>
                </a:solidFill>
                <a:cs typeface="Arial" panose="020B0604020202020204" pitchFamily="34" charset="0"/>
              </a:endParaRPr>
            </a:p>
          </p:txBody>
        </p:sp>
      </p:grpSp>
    </p:spTree>
  </p:cSld>
  <p:clrMapOvr>
    <a:masterClrMapping/>
  </p:clrMapOvr>
  <p:transition spd="slow">
    <p:fade/>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Text Box 2"/>
          <p:cNvSpPr txBox="1">
            <a:spLocks noChangeArrowheads="1"/>
          </p:cNvSpPr>
          <p:nvPr/>
        </p:nvSpPr>
        <p:spPr bwMode="auto">
          <a:xfrm>
            <a:off x="658813" y="406400"/>
            <a:ext cx="7824787"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9pPr>
          </a:lstStyle>
          <a:p>
            <a:pPr algn="ctr" eaLnBrk="1" hangingPunct="1">
              <a:lnSpc>
                <a:spcPts val="5400"/>
              </a:lnSpc>
              <a:buSzPct val="100000"/>
              <a:defRPr/>
            </a:pPr>
            <a:r>
              <a:rPr lang="en-US" altLang="en-US" sz="4700">
                <a:solidFill>
                  <a:srgbClr val="A3740E"/>
                </a:solidFill>
                <a:effectLst>
                  <a:outerShdw blurRad="38100" dist="38100" dir="2700000" algn="tl">
                    <a:srgbClr val="C0C0C0"/>
                  </a:outerShdw>
                </a:effectLst>
                <a:latin typeface="Calisto MT" panose="02040603050505030304" pitchFamily="18" charset="0"/>
                <a:cs typeface="Arial" panose="020B0604020202020204" pitchFamily="34" charset="0"/>
              </a:rPr>
              <a:t>Combined Paging and Segmentation</a:t>
            </a:r>
          </a:p>
        </p:txBody>
      </p:sp>
      <p:pic>
        <p:nvPicPr>
          <p:cNvPr id="911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450" y="2054225"/>
            <a:ext cx="8589963" cy="503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Text Box 2"/>
          <p:cNvSpPr txBox="1">
            <a:spLocks noChangeArrowheads="1"/>
          </p:cNvSpPr>
          <p:nvPr/>
        </p:nvSpPr>
        <p:spPr bwMode="auto">
          <a:xfrm>
            <a:off x="-228600" y="150813"/>
            <a:ext cx="7824788"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9pPr>
          </a:lstStyle>
          <a:p>
            <a:pPr algn="r" eaLnBrk="1" hangingPunct="1">
              <a:lnSpc>
                <a:spcPts val="5400"/>
              </a:lnSpc>
              <a:buSzPct val="100000"/>
              <a:defRPr/>
            </a:pPr>
            <a:r>
              <a:rPr lang="en-US" altLang="en-US" sz="5200" b="1">
                <a:solidFill>
                  <a:srgbClr val="2C2B26"/>
                </a:solidFill>
                <a:effectLst>
                  <a:outerShdw blurRad="38100" dist="38100" dir="2700000" algn="tl">
                    <a:srgbClr val="C0C0C0"/>
                  </a:outerShdw>
                </a:effectLst>
                <a:latin typeface="Calisto MT" panose="02040603050505030304" pitchFamily="18" charset="0"/>
                <a:cs typeface="Arial" panose="020B0604020202020204" pitchFamily="34" charset="0"/>
              </a:rPr>
              <a:t>Address Translation</a:t>
            </a:r>
          </a:p>
        </p:txBody>
      </p:sp>
      <p:grpSp>
        <p:nvGrpSpPr>
          <p:cNvPr id="93187" name="Group 3"/>
          <p:cNvGrpSpPr>
            <a:grpSpLocks/>
          </p:cNvGrpSpPr>
          <p:nvPr/>
        </p:nvGrpSpPr>
        <p:grpSpPr bwMode="auto">
          <a:xfrm>
            <a:off x="533400" y="1447800"/>
            <a:ext cx="7991475" cy="4948238"/>
            <a:chOff x="336" y="912"/>
            <a:chExt cx="5034" cy="3117"/>
          </a:xfrm>
        </p:grpSpPr>
        <p:pic>
          <p:nvPicPr>
            <p:cNvPr id="93188" name="Picture 4"/>
            <p:cNvPicPr>
              <a:picLocks noChangeAspect="1" noChangeArrowheads="1"/>
            </p:cNvPicPr>
            <p:nvPr/>
          </p:nvPicPr>
          <p:blipFill>
            <a:blip r:embed="rId3">
              <a:extLst>
                <a:ext uri="{28A0092B-C50C-407E-A947-70E740481C1C}">
                  <a14:useLocalDpi xmlns:a14="http://schemas.microsoft.com/office/drawing/2010/main" val="0"/>
                </a:ext>
              </a:extLst>
            </a:blip>
            <a:srcRect l="-7211" r="-7211"/>
            <a:stretch>
              <a:fillRect/>
            </a:stretch>
          </p:blipFill>
          <p:spPr bwMode="auto">
            <a:xfrm>
              <a:off x="336" y="912"/>
              <a:ext cx="5034" cy="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9" name="Text Box 5"/>
            <p:cNvSpPr txBox="1">
              <a:spLocks noChangeArrowheads="1"/>
            </p:cNvSpPr>
            <p:nvPr/>
          </p:nvSpPr>
          <p:spPr bwMode="auto">
            <a:xfrm>
              <a:off x="336" y="912"/>
              <a:ext cx="5034" cy="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solidFill>
                  <a:srgbClr val="FFFFFF"/>
                </a:solidFill>
                <a:cs typeface="Arial" panose="020B0604020202020204" pitchFamily="34" charset="0"/>
              </a:endParaRPr>
            </a:p>
          </p:txBody>
        </p:sp>
      </p:grpSp>
    </p:spTree>
  </p:cSld>
  <p:clrMapOvr>
    <a:masterClrMapping/>
  </p:clrMapOvr>
  <p:transition spd="slow">
    <p:fade/>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sp>
        <p:nvSpPr>
          <p:cNvPr id="52225" name="Text Box 1"/>
          <p:cNvSpPr txBox="1">
            <a:spLocks noChangeArrowheads="1"/>
          </p:cNvSpPr>
          <p:nvPr/>
        </p:nvSpPr>
        <p:spPr bwMode="auto">
          <a:xfrm>
            <a:off x="0" y="455613"/>
            <a:ext cx="9144000" cy="1068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9pPr>
          </a:lstStyle>
          <a:p>
            <a:pPr algn="ctr" eaLnBrk="1" hangingPunct="1">
              <a:lnSpc>
                <a:spcPts val="5400"/>
              </a:lnSpc>
              <a:buSzPct val="100000"/>
              <a:defRPr/>
            </a:pPr>
            <a:r>
              <a:rPr lang="en-NZ" altLang="en-US" sz="4000" b="1">
                <a:solidFill>
                  <a:srgbClr val="4D0000"/>
                </a:solidFill>
                <a:effectLst>
                  <a:outerShdw blurRad="38100" dist="38100" dir="2700000" algn="tl">
                    <a:srgbClr val="C0C0C0"/>
                  </a:outerShdw>
                </a:effectLst>
                <a:latin typeface="Calisto MT" panose="02040603050505030304" pitchFamily="18" charset="0"/>
                <a:cs typeface="Arial" panose="020B0604020202020204" pitchFamily="34" charset="0"/>
              </a:rPr>
              <a:t>8.2 Operating System Software</a:t>
            </a:r>
          </a:p>
        </p:txBody>
      </p:sp>
      <p:grpSp>
        <p:nvGrpSpPr>
          <p:cNvPr id="95235" name="Group 2"/>
          <p:cNvGrpSpPr>
            <a:grpSpLocks/>
          </p:cNvGrpSpPr>
          <p:nvPr/>
        </p:nvGrpSpPr>
        <p:grpSpPr bwMode="auto">
          <a:xfrm>
            <a:off x="407988" y="2266950"/>
            <a:ext cx="8355012" cy="5197475"/>
            <a:chOff x="257" y="1428"/>
            <a:chExt cx="5263" cy="3274"/>
          </a:xfrm>
        </p:grpSpPr>
        <p:pic>
          <p:nvPicPr>
            <p:cNvPr id="9523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 y="1428"/>
              <a:ext cx="5263" cy="3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8" name="Text Box 4"/>
            <p:cNvSpPr txBox="1">
              <a:spLocks noChangeArrowheads="1"/>
            </p:cNvSpPr>
            <p:nvPr/>
          </p:nvSpPr>
          <p:spPr bwMode="auto">
            <a:xfrm>
              <a:off x="257" y="1428"/>
              <a:ext cx="5263" cy="3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cs typeface="Arial" panose="020B0604020202020204" pitchFamily="34" charset="0"/>
              </a:endParaRPr>
            </a:p>
          </p:txBody>
        </p:sp>
      </p:grpSp>
      <p:sp>
        <p:nvSpPr>
          <p:cNvPr id="2" name="TextBox 1"/>
          <p:cNvSpPr txBox="1"/>
          <p:nvPr/>
        </p:nvSpPr>
        <p:spPr>
          <a:xfrm>
            <a:off x="1295400" y="5943600"/>
            <a:ext cx="6903493" cy="461665"/>
          </a:xfrm>
          <a:prstGeom prst="rect">
            <a:avLst/>
          </a:prstGeom>
          <a:noFill/>
        </p:spPr>
        <p:txBody>
          <a:bodyPr wrap="none">
            <a:spAutoFit/>
          </a:bodyPr>
          <a:lstStyle/>
          <a:p>
            <a:pPr>
              <a:defRPr/>
            </a:pPr>
            <a:r>
              <a:rPr lang="en-US" sz="2400" dirty="0">
                <a:ln>
                  <a:solidFill>
                    <a:schemeClr val="accent1"/>
                  </a:solidFill>
                </a:ln>
              </a:rPr>
              <a:t>https://www.youtube.com/watch?v=iCq8lCo6wzM</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sp>
        <p:nvSpPr>
          <p:cNvPr id="97282" name="Text Box 2"/>
          <p:cNvSpPr txBox="1">
            <a:spLocks noChangeArrowheads="1"/>
          </p:cNvSpPr>
          <p:nvPr/>
        </p:nvSpPr>
        <p:spPr bwMode="auto">
          <a:xfrm>
            <a:off x="2286000" y="914400"/>
            <a:ext cx="2982913"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eaLnBrk="1" hangingPunct="1">
              <a:buSzPct val="100000"/>
            </a:pPr>
            <a:r>
              <a:rPr lang="en-US" altLang="en-US" sz="3200">
                <a:solidFill>
                  <a:srgbClr val="000000"/>
                </a:solidFill>
                <a:cs typeface="Arial" panose="020B0604020202020204" pitchFamily="34" charset="0"/>
              </a:rPr>
              <a:t>PAGE FAULTS</a:t>
            </a:r>
          </a:p>
        </p:txBody>
      </p:sp>
      <p:sp>
        <p:nvSpPr>
          <p:cNvPr id="97283" name="Text Box 3"/>
          <p:cNvSpPr txBox="1">
            <a:spLocks noChangeArrowheads="1"/>
          </p:cNvSpPr>
          <p:nvPr/>
        </p:nvSpPr>
        <p:spPr bwMode="auto">
          <a:xfrm>
            <a:off x="304800" y="1775292"/>
            <a:ext cx="88392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eaLnBrk="1" hangingPunct="1">
              <a:buClr>
                <a:srgbClr val="000000"/>
              </a:buClr>
              <a:buSzPct val="100000"/>
              <a:buFont typeface="Times New Roman" panose="02020603050405020304" pitchFamily="18" charset="0"/>
              <a:buNone/>
            </a:pPr>
            <a:r>
              <a:rPr lang="en-NZ" altLang="en-US" sz="2800" dirty="0">
                <a:solidFill>
                  <a:srgbClr val="000000"/>
                </a:solidFill>
                <a:cs typeface="Arial" panose="020B0604020202020204" pitchFamily="34" charset="0"/>
              </a:rPr>
              <a:t>We would like to minimize the rate at which page faults occur, because page faults cause considerable software overhead.</a:t>
            </a:r>
          </a:p>
          <a:p>
            <a:pPr lvl="1" eaLnBrk="1" hangingPunct="1">
              <a:buClr>
                <a:srgbClr val="000000"/>
              </a:buClr>
              <a:buSzPct val="100000"/>
              <a:buFont typeface="Times New Roman" panose="02020603050405020304" pitchFamily="18" charset="0"/>
              <a:buChar char="•"/>
            </a:pPr>
            <a:r>
              <a:rPr lang="en-NZ" altLang="en-US" sz="2800" dirty="0">
                <a:solidFill>
                  <a:srgbClr val="000000"/>
                </a:solidFill>
                <a:cs typeface="Arial" panose="020B0604020202020204" pitchFamily="34" charset="0"/>
              </a:rPr>
              <a:t>the I/O of loading data from disks to memory, and vice versa. (exchanging pages).</a:t>
            </a:r>
          </a:p>
          <a:p>
            <a:pPr lvl="1" eaLnBrk="1" hangingPunct="1">
              <a:buClr>
                <a:srgbClr val="000000"/>
              </a:buClr>
              <a:buSzPct val="100000"/>
              <a:buFont typeface="Times New Roman" panose="02020603050405020304" pitchFamily="18" charset="0"/>
              <a:buChar char="•"/>
            </a:pPr>
            <a:r>
              <a:rPr lang="en-NZ" altLang="en-US" sz="2800" dirty="0">
                <a:solidFill>
                  <a:srgbClr val="000000"/>
                </a:solidFill>
                <a:cs typeface="Arial" panose="020B0604020202020204" pitchFamily="34" charset="0"/>
              </a:rPr>
              <a:t>decide which resident page or pages to replace</a:t>
            </a:r>
          </a:p>
          <a:p>
            <a:pPr lvl="1" eaLnBrk="1" hangingPunct="1">
              <a:buClr>
                <a:srgbClr val="000000"/>
              </a:buClr>
              <a:buSzPct val="100000"/>
              <a:buFont typeface="Times New Roman" panose="02020603050405020304" pitchFamily="18" charset="0"/>
              <a:buChar char="•"/>
            </a:pPr>
            <a:r>
              <a:rPr lang="en-NZ" altLang="en-US" sz="2800" dirty="0">
                <a:solidFill>
                  <a:srgbClr val="000000"/>
                </a:solidFill>
                <a:cs typeface="Arial" panose="020B0604020202020204" pitchFamily="34" charset="0"/>
              </a:rPr>
              <a:t>Also, the operating system must schedule another process to run during the page I/O, causing a process switch.</a:t>
            </a:r>
          </a:p>
          <a:p>
            <a:pPr lvl="1" eaLnBrk="1" hangingPunct="1">
              <a:buClr>
                <a:srgbClr val="000000"/>
              </a:buClr>
              <a:buSzPct val="100000"/>
              <a:buFont typeface="Times New Roman" panose="02020603050405020304" pitchFamily="18" charset="0"/>
              <a:buChar char="•"/>
            </a:pPr>
            <a:r>
              <a:rPr lang="en-NZ" altLang="en-US" sz="2800" dirty="0">
                <a:solidFill>
                  <a:srgbClr val="000000"/>
                </a:solidFill>
                <a:cs typeface="Arial" panose="020B0604020202020204" pitchFamily="34" charset="0"/>
                <a:hlinkClick r:id="rId4"/>
              </a:rPr>
              <a:t>https://www.youtube.com/watch?v=Rs4ECYOMY8A</a:t>
            </a:r>
            <a:r>
              <a:rPr lang="en-NZ" altLang="en-US" sz="2800" dirty="0">
                <a:solidFill>
                  <a:srgbClr val="000000"/>
                </a:solidFill>
                <a:cs typeface="Arial" panose="020B0604020202020204" pitchFamily="34" charset="0"/>
              </a:rPr>
              <a:t> </a:t>
            </a:r>
          </a:p>
        </p:txBody>
      </p:sp>
      <p:sp>
        <p:nvSpPr>
          <p:cNvPr id="2" name="TextBox 1"/>
          <p:cNvSpPr txBox="1"/>
          <p:nvPr/>
        </p:nvSpPr>
        <p:spPr>
          <a:xfrm>
            <a:off x="990600" y="6268859"/>
            <a:ext cx="6712735" cy="461665"/>
          </a:xfrm>
          <a:prstGeom prst="rect">
            <a:avLst/>
          </a:prstGeom>
          <a:noFill/>
        </p:spPr>
        <p:txBody>
          <a:bodyPr wrap="none">
            <a:spAutoFit/>
          </a:bodyPr>
          <a:lstStyle/>
          <a:p>
            <a:pPr>
              <a:defRPr/>
            </a:pPr>
            <a:r>
              <a:rPr lang="en-US" sz="2400" dirty="0">
                <a:ln>
                  <a:solidFill>
                    <a:schemeClr val="accent1"/>
                  </a:solidFill>
                </a:ln>
              </a:rPr>
              <a:t>https://www.youtube.com/watch?v=bShqyf-hDfg</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sp>
        <p:nvSpPr>
          <p:cNvPr id="99330" name="Text Box 1"/>
          <p:cNvSpPr txBox="1">
            <a:spLocks noChangeArrowheads="1"/>
          </p:cNvSpPr>
          <p:nvPr/>
        </p:nvSpPr>
        <p:spPr bwMode="auto">
          <a:xfrm>
            <a:off x="2286000" y="914400"/>
            <a:ext cx="2982913"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eaLnBrk="1" hangingPunct="1">
              <a:buSzPct val="100000"/>
            </a:pPr>
            <a:r>
              <a:rPr lang="en-US" altLang="en-US" sz="3200">
                <a:solidFill>
                  <a:srgbClr val="000000"/>
                </a:solidFill>
                <a:cs typeface="Arial" panose="020B0604020202020204" pitchFamily="34" charset="0"/>
              </a:rPr>
              <a:t>PAGE FAULTS</a:t>
            </a:r>
          </a:p>
        </p:txBody>
      </p:sp>
      <p:sp>
        <p:nvSpPr>
          <p:cNvPr id="99331" name="Text Box 2"/>
          <p:cNvSpPr txBox="1">
            <a:spLocks noChangeArrowheads="1"/>
          </p:cNvSpPr>
          <p:nvPr/>
        </p:nvSpPr>
        <p:spPr bwMode="auto">
          <a:xfrm>
            <a:off x="381000" y="1981200"/>
            <a:ext cx="8397875"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eaLnBrk="1" hangingPunct="1">
              <a:buSzPct val="100000"/>
            </a:pPr>
            <a:r>
              <a:rPr lang="en-US" altLang="en-US" dirty="0">
                <a:solidFill>
                  <a:srgbClr val="000000"/>
                </a:solidFill>
                <a:cs typeface="Arial" panose="020B0604020202020204" pitchFamily="34" charset="0"/>
              </a:rPr>
              <a:t>Source:  </a:t>
            </a:r>
            <a:r>
              <a:rPr lang="en-US" altLang="en-US" dirty="0">
                <a:solidFill>
                  <a:srgbClr val="CCCCFF"/>
                </a:solidFill>
                <a:cs typeface="Arial" panose="020B0604020202020204" pitchFamily="34" charset="0"/>
                <a:hlinkClick r:id="rId4"/>
              </a:rPr>
              <a:t>http://en.wikipedia.org/wiki/Page_fault</a:t>
            </a:r>
          </a:p>
          <a:p>
            <a:pPr eaLnBrk="1" hangingPunct="1">
              <a:buSzPct val="100000"/>
            </a:pPr>
            <a:endParaRPr lang="en-US" altLang="en-US" dirty="0">
              <a:solidFill>
                <a:srgbClr val="000000"/>
              </a:solidFill>
              <a:cs typeface="Arial" panose="020B0604020202020204" pitchFamily="34" charset="0"/>
            </a:endParaRPr>
          </a:p>
          <a:p>
            <a:pPr eaLnBrk="1" hangingPunct="1">
              <a:buSzPct val="100000"/>
            </a:pPr>
            <a:r>
              <a:rPr lang="en-US" altLang="en-US" sz="2200" dirty="0">
                <a:solidFill>
                  <a:srgbClr val="000000"/>
                </a:solidFill>
                <a:cs typeface="Arial" panose="020B0604020202020204" pitchFamily="34" charset="0"/>
              </a:rPr>
              <a:t>A page fault occurs when a program accesses a page that is mapped in the virtual address space, but not loaded in physical memory.</a:t>
            </a:r>
          </a:p>
          <a:p>
            <a:pPr eaLnBrk="1" hangingPunct="1">
              <a:buSzPct val="100000"/>
            </a:pPr>
            <a:endParaRPr lang="en-US" altLang="en-US" sz="2200" dirty="0">
              <a:solidFill>
                <a:srgbClr val="000000"/>
              </a:solidFill>
              <a:cs typeface="Arial" panose="020B0604020202020204" pitchFamily="34" charset="0"/>
            </a:endParaRPr>
          </a:p>
          <a:p>
            <a:pPr eaLnBrk="1" hangingPunct="1">
              <a:buSzPct val="100000"/>
            </a:pPr>
            <a:r>
              <a:rPr lang="en-US" altLang="en-US" sz="2200" dirty="0">
                <a:solidFill>
                  <a:srgbClr val="000000"/>
                </a:solidFill>
                <a:cs typeface="Arial" panose="020B0604020202020204" pitchFamily="34" charset="0"/>
              </a:rPr>
              <a:t>Minor Fault: If the page is loaded in memory at the time the fault is generated, but is not marked in the memory management unit as being loaded in memory, then it is called a minor or soft page fault.</a:t>
            </a:r>
          </a:p>
          <a:p>
            <a:pPr eaLnBrk="1" hangingPunct="1">
              <a:buSzPct val="100000"/>
            </a:pPr>
            <a:endParaRPr lang="en-US" altLang="en-US" sz="2200" dirty="0">
              <a:solidFill>
                <a:srgbClr val="000000"/>
              </a:solidFill>
              <a:cs typeface="Arial" panose="020B0604020202020204" pitchFamily="34" charset="0"/>
            </a:endParaRPr>
          </a:p>
          <a:p>
            <a:pPr eaLnBrk="1" hangingPunct="1">
              <a:buSzPct val="100000"/>
            </a:pPr>
            <a:r>
              <a:rPr lang="en-US" altLang="en-US" sz="2200" dirty="0">
                <a:solidFill>
                  <a:srgbClr val="000000"/>
                </a:solidFill>
                <a:cs typeface="Arial" panose="020B0604020202020204" pitchFamily="34" charset="0"/>
              </a:rPr>
              <a:t>Major Fault: If the page is not loaded in memory at the time the fault is generated, then it is called a major or hard page fault.</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7D32BC4B-0F21-42ED-8B22-2A2B9BDFB4D5}"/>
              </a:ext>
            </a:extLst>
          </p:cNvPr>
          <p:cNvSpPr>
            <a:spLocks noGrp="1" noChangeArrowheads="1"/>
          </p:cNvSpPr>
          <p:nvPr>
            <p:ph type="title"/>
          </p:nvPr>
        </p:nvSpPr>
        <p:spPr>
          <a:xfrm>
            <a:off x="457200" y="176213"/>
            <a:ext cx="8229600" cy="576262"/>
          </a:xfrm>
        </p:spPr>
        <p:txBody>
          <a:bodyPr/>
          <a:lstStyle/>
          <a:p>
            <a:pPr eaLnBrk="1" hangingPunct="1"/>
            <a:r>
              <a:rPr lang="en-US" altLang="en-US"/>
              <a:t>Valid-Invalid Bit</a:t>
            </a:r>
          </a:p>
        </p:txBody>
      </p:sp>
      <p:sp>
        <p:nvSpPr>
          <p:cNvPr id="14339" name="Rectangle 3">
            <a:extLst>
              <a:ext uri="{FF2B5EF4-FFF2-40B4-BE49-F238E27FC236}">
                <a16:creationId xmlns:a16="http://schemas.microsoft.com/office/drawing/2014/main" id="{C98EEA55-2D1B-4869-B08E-6023E0226D67}"/>
              </a:ext>
            </a:extLst>
          </p:cNvPr>
          <p:cNvSpPr>
            <a:spLocks noGrp="1" noChangeArrowheads="1"/>
          </p:cNvSpPr>
          <p:nvPr>
            <p:ph type="body" idx="1"/>
          </p:nvPr>
        </p:nvSpPr>
        <p:spPr>
          <a:xfrm>
            <a:off x="920750" y="1046163"/>
            <a:ext cx="7410450" cy="5472112"/>
          </a:xfrm>
        </p:spPr>
        <p:txBody>
          <a:bodyPr/>
          <a:lstStyle/>
          <a:p>
            <a:pPr>
              <a:lnSpc>
                <a:spcPct val="90000"/>
              </a:lnSpc>
            </a:pPr>
            <a:r>
              <a:rPr lang="en-US" altLang="en-US" dirty="0"/>
              <a:t>With each page table entry a valid–invalid bit is associated</a:t>
            </a:r>
            <a:br>
              <a:rPr lang="en-US" altLang="en-US" dirty="0"/>
            </a:br>
            <a:r>
              <a:rPr lang="en-US" altLang="en-US" dirty="0"/>
              <a:t>(</a:t>
            </a:r>
            <a:r>
              <a:rPr lang="en-US" altLang="en-US" b="1" dirty="0">
                <a:solidFill>
                  <a:srgbClr val="FF0000"/>
                </a:solidFill>
              </a:rPr>
              <a:t>v</a:t>
            </a:r>
            <a:r>
              <a:rPr lang="en-US" altLang="en-US" dirty="0"/>
              <a:t> </a:t>
            </a:r>
            <a:r>
              <a:rPr lang="en-US" altLang="en-US" dirty="0">
                <a:sym typeface="Symbol" panose="05050102010706020507" pitchFamily="18" charset="2"/>
              </a:rPr>
              <a:t> in-memory – </a:t>
            </a:r>
            <a:r>
              <a:rPr lang="en-US" altLang="en-US" b="1" dirty="0">
                <a:solidFill>
                  <a:srgbClr val="3366FF"/>
                </a:solidFill>
                <a:sym typeface="Symbol" panose="05050102010706020507" pitchFamily="18" charset="2"/>
              </a:rPr>
              <a:t>memory resident</a:t>
            </a:r>
            <a:r>
              <a:rPr lang="en-US" altLang="en-US" dirty="0">
                <a:sym typeface="Symbol" panose="05050102010706020507" pitchFamily="18" charset="2"/>
              </a:rPr>
              <a:t>,</a:t>
            </a:r>
            <a:r>
              <a:rPr lang="en-US" altLang="en-US" dirty="0">
                <a:solidFill>
                  <a:srgbClr val="FF0000"/>
                </a:solidFill>
                <a:sym typeface="Symbol" panose="05050102010706020507" pitchFamily="18" charset="2"/>
              </a:rPr>
              <a:t> </a:t>
            </a:r>
            <a:r>
              <a:rPr lang="en-US" altLang="en-US" b="1" dirty="0" err="1">
                <a:solidFill>
                  <a:srgbClr val="FF0000"/>
                </a:solidFill>
                <a:sym typeface="Symbol" panose="05050102010706020507" pitchFamily="18" charset="2"/>
              </a:rPr>
              <a:t>i</a:t>
            </a:r>
            <a:r>
              <a:rPr lang="en-US" altLang="en-US" dirty="0">
                <a:sym typeface="Symbol" panose="05050102010706020507" pitchFamily="18" charset="2"/>
              </a:rPr>
              <a:t>  not-in-memory)</a:t>
            </a:r>
          </a:p>
          <a:p>
            <a:pPr>
              <a:lnSpc>
                <a:spcPct val="90000"/>
              </a:lnSpc>
            </a:pPr>
            <a:r>
              <a:rPr lang="en-US" altLang="en-US" dirty="0">
                <a:sym typeface="Symbol" panose="05050102010706020507" pitchFamily="18" charset="2"/>
              </a:rPr>
              <a:t>Initially valid–invalid bit is set to</a:t>
            </a:r>
            <a:r>
              <a:rPr lang="en-US" altLang="en-US" b="1" dirty="0">
                <a:solidFill>
                  <a:srgbClr val="FF0000"/>
                </a:solidFill>
                <a:sym typeface="Symbol" panose="05050102010706020507" pitchFamily="18" charset="2"/>
              </a:rPr>
              <a:t> </a:t>
            </a:r>
            <a:r>
              <a:rPr lang="en-US" altLang="en-US" b="1" dirty="0" err="1">
                <a:solidFill>
                  <a:srgbClr val="FF0000"/>
                </a:solidFill>
                <a:sym typeface="Symbol" panose="05050102010706020507" pitchFamily="18" charset="2"/>
              </a:rPr>
              <a:t>i</a:t>
            </a:r>
            <a:r>
              <a:rPr lang="en-US" altLang="en-US" b="1" dirty="0">
                <a:solidFill>
                  <a:srgbClr val="FF0000"/>
                </a:solidFill>
                <a:sym typeface="Symbol" panose="05050102010706020507" pitchFamily="18" charset="2"/>
              </a:rPr>
              <a:t> </a:t>
            </a:r>
            <a:r>
              <a:rPr lang="en-US" altLang="en-US" dirty="0">
                <a:sym typeface="Symbol" panose="05050102010706020507" pitchFamily="18" charset="2"/>
              </a:rPr>
              <a:t>on all entries</a:t>
            </a:r>
          </a:p>
          <a:p>
            <a:pPr>
              <a:lnSpc>
                <a:spcPct val="90000"/>
              </a:lnSpc>
            </a:pPr>
            <a:r>
              <a:rPr lang="en-US" altLang="en-US" dirty="0">
                <a:sym typeface="Symbol" panose="05050102010706020507" pitchFamily="18" charset="2"/>
              </a:rPr>
              <a:t>Example of a page table snapshot:</a:t>
            </a:r>
            <a:br>
              <a:rPr lang="en-US" altLang="en-US" dirty="0">
                <a:sym typeface="Symbol" panose="05050102010706020507" pitchFamily="18" charset="2"/>
              </a:rPr>
            </a:br>
            <a:br>
              <a:rPr lang="en-US" altLang="en-US" sz="1600" dirty="0">
                <a:sym typeface="Symbol" panose="05050102010706020507" pitchFamily="18" charset="2"/>
              </a:rPr>
            </a:br>
            <a:br>
              <a:rPr lang="en-US" altLang="en-US" sz="1600" dirty="0">
                <a:sym typeface="Symbol" panose="05050102010706020507" pitchFamily="18" charset="2"/>
              </a:rPr>
            </a:br>
            <a:br>
              <a:rPr lang="en-US" altLang="en-US" sz="1600" dirty="0">
                <a:sym typeface="Symbol" panose="05050102010706020507" pitchFamily="18" charset="2"/>
              </a:rPr>
            </a:br>
            <a:br>
              <a:rPr lang="en-US" altLang="en-US" sz="1600" dirty="0">
                <a:sym typeface="Symbol" panose="05050102010706020507" pitchFamily="18" charset="2"/>
              </a:rPr>
            </a:br>
            <a:br>
              <a:rPr lang="en-US" altLang="en-US" sz="1600" dirty="0">
                <a:sym typeface="Symbol" panose="05050102010706020507" pitchFamily="18" charset="2"/>
              </a:rPr>
            </a:br>
            <a:br>
              <a:rPr lang="en-US" altLang="en-US" sz="1600" dirty="0">
                <a:sym typeface="Symbol" panose="05050102010706020507" pitchFamily="18" charset="2"/>
              </a:rPr>
            </a:br>
            <a:br>
              <a:rPr lang="en-US" altLang="en-US" sz="1600" dirty="0">
                <a:sym typeface="Symbol" panose="05050102010706020507" pitchFamily="18" charset="2"/>
              </a:rPr>
            </a:br>
            <a:br>
              <a:rPr lang="en-US" altLang="en-US" sz="1600" dirty="0">
                <a:sym typeface="Symbol" panose="05050102010706020507" pitchFamily="18" charset="2"/>
              </a:rPr>
            </a:br>
            <a:br>
              <a:rPr lang="en-US" altLang="en-US" sz="1600" dirty="0">
                <a:sym typeface="Symbol" panose="05050102010706020507" pitchFamily="18" charset="2"/>
              </a:rPr>
            </a:br>
            <a:br>
              <a:rPr lang="en-US" altLang="en-US" sz="1600" dirty="0">
                <a:sym typeface="Symbol" panose="05050102010706020507" pitchFamily="18" charset="2"/>
              </a:rPr>
            </a:br>
            <a:br>
              <a:rPr lang="en-US" altLang="en-US" sz="1600" dirty="0">
                <a:sym typeface="Symbol" panose="05050102010706020507" pitchFamily="18" charset="2"/>
              </a:rPr>
            </a:br>
            <a:br>
              <a:rPr lang="en-US" altLang="en-US" sz="1600" dirty="0">
                <a:sym typeface="Symbol" panose="05050102010706020507" pitchFamily="18" charset="2"/>
              </a:rPr>
            </a:br>
            <a:br>
              <a:rPr lang="en-US" altLang="en-US" sz="1600" dirty="0">
                <a:sym typeface="Symbol" panose="05050102010706020507" pitchFamily="18" charset="2"/>
              </a:rPr>
            </a:br>
            <a:br>
              <a:rPr lang="en-US" altLang="en-US" sz="1600" dirty="0">
                <a:sym typeface="Symbol" panose="05050102010706020507" pitchFamily="18" charset="2"/>
              </a:rPr>
            </a:br>
            <a:br>
              <a:rPr lang="en-US" altLang="en-US" sz="1600" dirty="0">
                <a:sym typeface="Symbol" panose="05050102010706020507" pitchFamily="18" charset="2"/>
              </a:rPr>
            </a:br>
            <a:endParaRPr lang="en-US" altLang="en-US" sz="800" dirty="0">
              <a:sym typeface="Symbol" panose="05050102010706020507" pitchFamily="18" charset="2"/>
            </a:endParaRPr>
          </a:p>
          <a:p>
            <a:pPr>
              <a:lnSpc>
                <a:spcPct val="90000"/>
              </a:lnSpc>
            </a:pPr>
            <a:r>
              <a:rPr lang="en-US" altLang="en-US" dirty="0">
                <a:sym typeface="Symbol" panose="05050102010706020507" pitchFamily="18" charset="2"/>
              </a:rPr>
              <a:t>During MMU address translation, if valid–invalid bit in page table entry is</a:t>
            </a:r>
            <a:r>
              <a:rPr lang="en-US" altLang="en-US" b="1" dirty="0">
                <a:solidFill>
                  <a:srgbClr val="FF0000"/>
                </a:solidFill>
                <a:sym typeface="Symbol" panose="05050102010706020507" pitchFamily="18" charset="2"/>
              </a:rPr>
              <a:t> </a:t>
            </a:r>
            <a:r>
              <a:rPr lang="en-US" altLang="en-US" b="1" dirty="0" err="1">
                <a:solidFill>
                  <a:srgbClr val="FF0000"/>
                </a:solidFill>
                <a:sym typeface="Symbol" panose="05050102010706020507" pitchFamily="18" charset="2"/>
              </a:rPr>
              <a:t>i</a:t>
            </a:r>
            <a:r>
              <a:rPr lang="en-US" altLang="en-US" dirty="0">
                <a:sym typeface="Symbol" panose="05050102010706020507" pitchFamily="18" charset="2"/>
              </a:rPr>
              <a:t>  </a:t>
            </a:r>
            <a:r>
              <a:rPr lang="en-US" altLang="en-US" dirty="0">
                <a:highlight>
                  <a:srgbClr val="FFFF00"/>
                </a:highlight>
                <a:sym typeface="Symbol" panose="05050102010706020507" pitchFamily="18" charset="2"/>
              </a:rPr>
              <a:t>page fault</a:t>
            </a:r>
          </a:p>
        </p:txBody>
      </p:sp>
      <p:pic>
        <p:nvPicPr>
          <p:cNvPr id="14340" name="Picture 1">
            <a:extLst>
              <a:ext uri="{FF2B5EF4-FFF2-40B4-BE49-F238E27FC236}">
                <a16:creationId xmlns:a16="http://schemas.microsoft.com/office/drawing/2014/main" id="{4DF0A3E9-D62C-4B9B-A2D5-E89CD1E5F0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84475" y="2238375"/>
            <a:ext cx="2828925" cy="326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E7815B4-2767-46F7-B5F3-3ED81500AFBB}"/>
              </a:ext>
            </a:extLst>
          </p:cNvPr>
          <p:cNvSpPr>
            <a:spLocks noGrp="1" noChangeArrowheads="1"/>
          </p:cNvSpPr>
          <p:nvPr>
            <p:ph type="title"/>
          </p:nvPr>
        </p:nvSpPr>
        <p:spPr>
          <a:xfrm>
            <a:off x="1092200" y="139700"/>
            <a:ext cx="8296275" cy="501650"/>
          </a:xfrm>
        </p:spPr>
        <p:txBody>
          <a:bodyPr/>
          <a:lstStyle/>
          <a:p>
            <a:pPr eaLnBrk="1" hangingPunct="1"/>
            <a:r>
              <a:rPr lang="en-US" altLang="en-US" sz="2000"/>
              <a:t>Page Table When Some Pages Are Not in Main Memory</a:t>
            </a:r>
          </a:p>
        </p:txBody>
      </p:sp>
      <p:pic>
        <p:nvPicPr>
          <p:cNvPr id="15363" name="Picture 4" descr="9">
            <a:extLst>
              <a:ext uri="{FF2B5EF4-FFF2-40B4-BE49-F238E27FC236}">
                <a16:creationId xmlns:a16="http://schemas.microsoft.com/office/drawing/2014/main" id="{4EE1220F-6D09-4979-A2B8-C03B8FDA73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7700" y="1174750"/>
            <a:ext cx="4967288" cy="481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ext Box 2"/>
          <p:cNvSpPr txBox="1">
            <a:spLocks noChangeArrowheads="1"/>
          </p:cNvSpPr>
          <p:nvPr/>
        </p:nvSpPr>
        <p:spPr bwMode="auto">
          <a:xfrm>
            <a:off x="658813" y="455613"/>
            <a:ext cx="7824787" cy="1068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0" rIns="9000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9pPr>
          </a:lstStyle>
          <a:p>
            <a:pPr algn="ctr" eaLnBrk="1" hangingPunct="1">
              <a:lnSpc>
                <a:spcPts val="5400"/>
              </a:lnSpc>
              <a:buSzPct val="100000"/>
              <a:defRPr/>
            </a:pPr>
            <a:r>
              <a:rPr lang="en-US" altLang="en-US" sz="4000">
                <a:solidFill>
                  <a:srgbClr val="06192F"/>
                </a:solidFill>
                <a:effectLst>
                  <a:outerShdw blurRad="38100" dist="38100" dir="2700000" algn="tl">
                    <a:srgbClr val="C0C0C0"/>
                  </a:outerShdw>
                </a:effectLst>
                <a:latin typeface="Calisto MT" panose="02040603050505030304" pitchFamily="18" charset="0"/>
                <a:cs typeface="Arial" panose="020B0604020202020204" pitchFamily="34" charset="0"/>
              </a:rPr>
              <a:t>Hardware and Control Structures</a:t>
            </a:r>
          </a:p>
        </p:txBody>
      </p:sp>
      <p:sp>
        <p:nvSpPr>
          <p:cNvPr id="35843" name="Text Box 3"/>
          <p:cNvSpPr txBox="1">
            <a:spLocks noChangeArrowheads="1"/>
          </p:cNvSpPr>
          <p:nvPr/>
        </p:nvSpPr>
        <p:spPr bwMode="auto">
          <a:xfrm>
            <a:off x="304800" y="2057400"/>
            <a:ext cx="84582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marL="273050" indent="-27305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1pPr>
            <a:lvl2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2pPr>
            <a:lvl3pPr marL="1371600" indent="-45720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3pPr>
            <a:lvl4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4pPr>
            <a:lvl5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9pPr>
          </a:lstStyle>
          <a:p>
            <a:pPr lvl="2" eaLnBrk="1" hangingPunct="1">
              <a:spcBef>
                <a:spcPts val="600"/>
              </a:spcBef>
              <a:buClr>
                <a:srgbClr val="990000"/>
              </a:buClr>
              <a:buSzPct val="100000"/>
              <a:buFont typeface="Calisto MT" panose="02040603050505030304" pitchFamily="18" charset="0"/>
              <a:buAutoNum type="arabicParenR"/>
            </a:pPr>
            <a:r>
              <a:rPr lang="en-US" altLang="en-US" sz="2800" b="1" dirty="0">
                <a:solidFill>
                  <a:srgbClr val="FF0000"/>
                </a:solidFill>
                <a:latin typeface="Calisto MT" panose="02040603050505030304" pitchFamily="18" charset="0"/>
                <a:cs typeface="Arial" panose="020B0604020202020204" pitchFamily="34" charset="0"/>
              </a:rPr>
              <a:t>A process may be broken up into a number of pieces</a:t>
            </a:r>
            <a:r>
              <a:rPr lang="en-US" altLang="en-US" sz="2800" dirty="0">
                <a:solidFill>
                  <a:srgbClr val="262626"/>
                </a:solidFill>
                <a:latin typeface="Calisto MT" panose="02040603050505030304" pitchFamily="18" charset="0"/>
                <a:cs typeface="Arial" panose="020B0604020202020204" pitchFamily="34" charset="0"/>
              </a:rPr>
              <a:t> that don’t need to be contiguously located in main memory during execution</a:t>
            </a:r>
          </a:p>
          <a:p>
            <a:pPr lvl="2" eaLnBrk="1" hangingPunct="1">
              <a:spcBef>
                <a:spcPts val="600"/>
              </a:spcBef>
              <a:buClr>
                <a:srgbClr val="990000"/>
              </a:buClr>
              <a:buSzPct val="100000"/>
              <a:buFont typeface="Calisto MT" panose="02040603050505030304" pitchFamily="18" charset="0"/>
              <a:buAutoNum type="arabicParenR"/>
            </a:pPr>
            <a:r>
              <a:rPr lang="en-US" altLang="en-US" sz="2800" dirty="0">
                <a:solidFill>
                  <a:srgbClr val="262626"/>
                </a:solidFill>
                <a:latin typeface="Calisto MT" panose="02040603050505030304" pitchFamily="18" charset="0"/>
                <a:cs typeface="Arial" panose="020B0604020202020204" pitchFamily="34" charset="0"/>
              </a:rPr>
              <a:t>All memory references are logical addresses that </a:t>
            </a:r>
            <a:r>
              <a:rPr lang="en-US" altLang="en-US" sz="2800" b="1" dirty="0">
                <a:solidFill>
                  <a:srgbClr val="FF0000"/>
                </a:solidFill>
                <a:latin typeface="Calisto MT" panose="02040603050505030304" pitchFamily="18" charset="0"/>
                <a:cs typeface="Arial" panose="020B0604020202020204" pitchFamily="34" charset="0"/>
              </a:rPr>
              <a:t>are dynamically translated into physical addresses at run time</a:t>
            </a:r>
          </a:p>
          <a:p>
            <a:pPr eaLnBrk="1" hangingPunct="1">
              <a:spcBef>
                <a:spcPts val="600"/>
              </a:spcBef>
              <a:buClr>
                <a:srgbClr val="990000"/>
              </a:buClr>
              <a:buSzPct val="100000"/>
              <a:buFont typeface="Wingdings" panose="05000000000000000000" pitchFamily="2" charset="2"/>
              <a:buChar char=""/>
            </a:pPr>
            <a:r>
              <a:rPr lang="en-US" altLang="en-US" sz="2800" dirty="0">
                <a:solidFill>
                  <a:srgbClr val="262626"/>
                </a:solidFill>
                <a:latin typeface="Calisto MT" panose="02040603050505030304" pitchFamily="18" charset="0"/>
                <a:cs typeface="Arial" panose="020B0604020202020204" pitchFamily="34" charset="0"/>
              </a:rPr>
              <a:t>If these two characteristics are present, it is not necessary load whole process into physical memory during execution</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D4ABD9C4-FF77-4204-8E50-D37CD0A86E2A}"/>
              </a:ext>
            </a:extLst>
          </p:cNvPr>
          <p:cNvSpPr>
            <a:spLocks noGrp="1" noChangeArrowheads="1"/>
          </p:cNvSpPr>
          <p:nvPr>
            <p:ph type="title"/>
          </p:nvPr>
        </p:nvSpPr>
        <p:spPr>
          <a:xfrm>
            <a:off x="690563" y="188913"/>
            <a:ext cx="7996237" cy="576262"/>
          </a:xfrm>
        </p:spPr>
        <p:txBody>
          <a:bodyPr/>
          <a:lstStyle/>
          <a:p>
            <a:pPr eaLnBrk="1" hangingPunct="1"/>
            <a:r>
              <a:rPr lang="en-US" altLang="en-US"/>
              <a:t>Steps in Handling a Page Fault</a:t>
            </a:r>
          </a:p>
        </p:txBody>
      </p:sp>
      <p:pic>
        <p:nvPicPr>
          <p:cNvPr id="17411" name="Picture 4" descr="9">
            <a:extLst>
              <a:ext uri="{FF2B5EF4-FFF2-40B4-BE49-F238E27FC236}">
                <a16:creationId xmlns:a16="http://schemas.microsoft.com/office/drawing/2014/main" id="{7B1B0177-0FE3-45A4-AA46-A22C8B9CC7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9900" y="1217613"/>
            <a:ext cx="5800725" cy="484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31D33-9E8E-F762-8E9F-0EE7DC97CBC7}"/>
              </a:ext>
            </a:extLst>
          </p:cNvPr>
          <p:cNvSpPr>
            <a:spLocks noGrp="1"/>
          </p:cNvSpPr>
          <p:nvPr>
            <p:ph type="title"/>
          </p:nvPr>
        </p:nvSpPr>
        <p:spPr/>
        <p:txBody>
          <a:bodyPr>
            <a:normAutofit fontScale="90000"/>
          </a:bodyPr>
          <a:lstStyle/>
          <a:p>
            <a:r>
              <a:rPr lang="en-US" dirty="0"/>
              <a:t>Design issues relate to OS support for memory management</a:t>
            </a:r>
          </a:p>
        </p:txBody>
      </p:sp>
      <p:sp>
        <p:nvSpPr>
          <p:cNvPr id="3" name="Content Placeholder 2">
            <a:extLst>
              <a:ext uri="{FF2B5EF4-FFF2-40B4-BE49-F238E27FC236}">
                <a16:creationId xmlns:a16="http://schemas.microsoft.com/office/drawing/2014/main" id="{9D71F79F-C307-7733-EFBC-BEC172AB3F95}"/>
              </a:ext>
            </a:extLst>
          </p:cNvPr>
          <p:cNvSpPr>
            <a:spLocks noGrp="1"/>
          </p:cNvSpPr>
          <p:nvPr>
            <p:ph idx="1"/>
          </p:nvPr>
        </p:nvSpPr>
        <p:spPr>
          <a:xfrm>
            <a:off x="304800" y="1524000"/>
            <a:ext cx="8686800" cy="4592638"/>
          </a:xfrm>
        </p:spPr>
        <p:txBody>
          <a:bodyPr>
            <a:normAutofit fontScale="55000" lnSpcReduction="20000"/>
          </a:bodyPr>
          <a:lstStyle/>
          <a:p>
            <a:r>
              <a:rPr lang="en-US" dirty="0">
                <a:highlight>
                  <a:srgbClr val="FFFF00"/>
                </a:highlight>
              </a:rPr>
              <a:t>Fetch policy: </a:t>
            </a:r>
            <a:r>
              <a:rPr lang="en-US" dirty="0"/>
              <a:t>Process pages can be brought in on demand, or a </a:t>
            </a:r>
            <a:r>
              <a:rPr lang="en-US" dirty="0" err="1"/>
              <a:t>prepaging</a:t>
            </a:r>
            <a:r>
              <a:rPr lang="en-US" dirty="0"/>
              <a:t> policy can be used, which clusters the input activity by bringing in a number of pages at once.</a:t>
            </a:r>
          </a:p>
          <a:p>
            <a:r>
              <a:rPr lang="en-US" dirty="0">
                <a:highlight>
                  <a:srgbClr val="FFFF00"/>
                </a:highlight>
              </a:rPr>
              <a:t>Replacement policy: </a:t>
            </a:r>
            <a:r>
              <a:rPr lang="en-US" dirty="0"/>
              <a:t>When memory is full, a decision must be made as to which page or pages are to be replaced.</a:t>
            </a:r>
          </a:p>
          <a:p>
            <a:endParaRPr lang="en-US" dirty="0"/>
          </a:p>
          <a:p>
            <a:r>
              <a:rPr lang="en-US" dirty="0">
                <a:highlight>
                  <a:srgbClr val="FFFF00"/>
                </a:highlight>
              </a:rPr>
              <a:t>Resident set management: </a:t>
            </a:r>
            <a:r>
              <a:rPr lang="en-US" dirty="0"/>
              <a:t>The OS must decide how much main memory to allocate to a particular process when that process is swapped in. This can be a static allocation made at process creation time, or it can change dynamically.</a:t>
            </a:r>
          </a:p>
          <a:p>
            <a:endParaRPr lang="en-US" dirty="0"/>
          </a:p>
          <a:p>
            <a:r>
              <a:rPr lang="en-US" dirty="0">
                <a:highlight>
                  <a:srgbClr val="FFFF00"/>
                </a:highlight>
              </a:rPr>
              <a:t>Cleaning policy: </a:t>
            </a:r>
            <a:r>
              <a:rPr lang="en-US" dirty="0"/>
              <a:t>Modified process pages can be written out at the time of replacement, or a precleaning policy can be used, which clusters the output activity by writing out a number of pages at once.</a:t>
            </a:r>
          </a:p>
          <a:p>
            <a:endParaRPr lang="en-US" dirty="0"/>
          </a:p>
          <a:p>
            <a:r>
              <a:rPr lang="en-US" dirty="0">
                <a:highlight>
                  <a:srgbClr val="FFFF00"/>
                </a:highlight>
              </a:rPr>
              <a:t>Load control: </a:t>
            </a:r>
            <a:r>
              <a:rPr lang="en-US" dirty="0"/>
              <a:t>Load control is concerned with determining the number of processes that will be resident in main memory at any given time.</a:t>
            </a:r>
          </a:p>
        </p:txBody>
      </p:sp>
    </p:spTree>
    <p:extLst>
      <p:ext uri="{BB962C8B-B14F-4D97-AF65-F5344CB8AC3E}">
        <p14:creationId xmlns:p14="http://schemas.microsoft.com/office/powerpoint/2010/main" val="11487649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1378" name="Text Box 1"/>
          <p:cNvSpPr txBox="1">
            <a:spLocks noChangeArrowheads="1"/>
          </p:cNvSpPr>
          <p:nvPr/>
        </p:nvSpPr>
        <p:spPr bwMode="auto">
          <a:xfrm>
            <a:off x="457200" y="5029200"/>
            <a:ext cx="73914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33375">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chemeClr val="bg1"/>
                </a:solidFill>
                <a:latin typeface="Arial" panose="020B0604020202020204" pitchFamily="34" charset="0"/>
                <a:ea typeface="MS PGothic" panose="020B0600070205080204" pitchFamily="34" charset="-128"/>
              </a:defRPr>
            </a:lvl1pPr>
            <a:lvl2pPr marL="733425" indent="-276225">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chemeClr val="bg1"/>
                </a:solidFill>
                <a:latin typeface="Arial" panose="020B0604020202020204" pitchFamily="34" charset="0"/>
                <a:ea typeface="MS PGothic" panose="020B0600070205080204" pitchFamily="34" charset="-128"/>
              </a:defRPr>
            </a:lvl2pPr>
            <a:lvl3pP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chemeClr val="bg1"/>
                </a:solidFill>
                <a:latin typeface="Arial" panose="020B0604020202020204" pitchFamily="34" charset="0"/>
                <a:ea typeface="MS PGothic" panose="020B0600070205080204" pitchFamily="34" charset="-128"/>
              </a:defRPr>
            </a:lvl3pPr>
            <a:lvl4pP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chemeClr val="bg1"/>
                </a:solidFill>
                <a:latin typeface="Arial" panose="020B0604020202020204" pitchFamily="34" charset="0"/>
                <a:ea typeface="MS PGothic" panose="020B0600070205080204" pitchFamily="34" charset="-128"/>
              </a:defRPr>
            </a:lvl4pPr>
            <a:lvl5pP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chemeClr val="bg1"/>
                </a:solidFill>
                <a:latin typeface="Arial" panose="020B0604020202020204" pitchFamily="34" charset="0"/>
                <a:ea typeface="MS PGothic" panose="020B0600070205080204" pitchFamily="34" charset="-128"/>
              </a:defRPr>
            </a:lvl9pPr>
          </a:lstStyle>
          <a:p>
            <a:pPr eaLnBrk="1" hangingPunct="1">
              <a:spcBef>
                <a:spcPts val="800"/>
              </a:spcBef>
              <a:buSzPct val="100000"/>
            </a:pPr>
            <a:r>
              <a:rPr lang="en-NZ" altLang="en-US" sz="3200">
                <a:solidFill>
                  <a:srgbClr val="000000"/>
                </a:solidFill>
              </a:rPr>
              <a:t>Objective: Minimize page faults</a:t>
            </a:r>
          </a:p>
          <a:p>
            <a:pPr lvl="1" eaLnBrk="1" hangingPunct="1">
              <a:spcBef>
                <a:spcPts val="700"/>
              </a:spcBef>
              <a:buClr>
                <a:srgbClr val="000000"/>
              </a:buClr>
              <a:buSzPct val="100000"/>
              <a:buFont typeface="Arial" panose="020B0604020202020204" pitchFamily="34" charset="0"/>
              <a:buChar char="•"/>
            </a:pPr>
            <a:r>
              <a:rPr lang="en-NZ" altLang="en-US" sz="2800">
                <a:solidFill>
                  <a:srgbClr val="000000"/>
                </a:solidFill>
              </a:rPr>
              <a:t>No definitive best policy</a:t>
            </a:r>
          </a:p>
        </p:txBody>
      </p:sp>
      <p:pic>
        <p:nvPicPr>
          <p:cNvPr id="10137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346075"/>
            <a:ext cx="7467600" cy="469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grpSp>
        <p:nvGrpSpPr>
          <p:cNvPr id="103426" name="Group 1"/>
          <p:cNvGrpSpPr>
            <a:grpSpLocks/>
          </p:cNvGrpSpPr>
          <p:nvPr/>
        </p:nvGrpSpPr>
        <p:grpSpPr bwMode="auto">
          <a:xfrm>
            <a:off x="652463" y="450850"/>
            <a:ext cx="7829550" cy="1076325"/>
            <a:chOff x="411" y="284"/>
            <a:chExt cx="4932" cy="678"/>
          </a:xfrm>
        </p:grpSpPr>
        <p:pic>
          <p:nvPicPr>
            <p:cNvPr id="10343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 y="284"/>
              <a:ext cx="4932" cy="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32" name="Text Box 3"/>
            <p:cNvSpPr txBox="1">
              <a:spLocks noChangeArrowheads="1"/>
            </p:cNvSpPr>
            <p:nvPr/>
          </p:nvSpPr>
          <p:spPr bwMode="auto">
            <a:xfrm>
              <a:off x="411" y="284"/>
              <a:ext cx="4932" cy="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cs typeface="Arial" panose="020B0604020202020204" pitchFamily="34" charset="0"/>
              </a:endParaRPr>
            </a:p>
          </p:txBody>
        </p:sp>
      </p:grpSp>
      <p:sp>
        <p:nvSpPr>
          <p:cNvPr id="103427" name="Text Box 4"/>
          <p:cNvSpPr txBox="1">
            <a:spLocks noChangeArrowheads="1"/>
          </p:cNvSpPr>
          <p:nvPr/>
        </p:nvSpPr>
        <p:spPr bwMode="auto">
          <a:xfrm>
            <a:off x="533400" y="2514600"/>
            <a:ext cx="34290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1pPr>
            <a:lvl2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2pPr>
            <a:lvl3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3pPr>
            <a:lvl4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4pPr>
            <a:lvl5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9pPr>
          </a:lstStyle>
          <a:p>
            <a:pPr eaLnBrk="1" hangingPunct="1">
              <a:spcBef>
                <a:spcPts val="1800"/>
              </a:spcBef>
              <a:buClr>
                <a:srgbClr val="990000"/>
              </a:buClr>
              <a:buSzPct val="75000"/>
              <a:buFont typeface="Wingdings" panose="05000000000000000000" pitchFamily="2" charset="2"/>
              <a:buChar char=""/>
            </a:pPr>
            <a:r>
              <a:rPr lang="en-US" altLang="en-US" sz="2600">
                <a:solidFill>
                  <a:srgbClr val="262626"/>
                </a:solidFill>
                <a:latin typeface="Calisto MT" panose="02040603050505030304" pitchFamily="18" charset="0"/>
                <a:cs typeface="Arial" panose="020B0604020202020204" pitchFamily="34" charset="0"/>
              </a:rPr>
              <a:t>Determines when a page should be brought into memory</a:t>
            </a:r>
          </a:p>
        </p:txBody>
      </p:sp>
      <p:pic>
        <p:nvPicPr>
          <p:cNvPr id="103428"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6050" y="2511425"/>
            <a:ext cx="4475163" cy="346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29"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0" y="4572000"/>
            <a:ext cx="1603375" cy="195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3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0" y="6096000"/>
            <a:ext cx="42545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sp>
        <p:nvSpPr>
          <p:cNvPr id="56321" name="Text Box 1"/>
          <p:cNvSpPr txBox="1">
            <a:spLocks noChangeArrowheads="1"/>
          </p:cNvSpPr>
          <p:nvPr/>
        </p:nvSpPr>
        <p:spPr bwMode="auto">
          <a:xfrm>
            <a:off x="658813" y="455613"/>
            <a:ext cx="7824787" cy="1323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9pPr>
          </a:lstStyle>
          <a:p>
            <a:pPr algn="r" eaLnBrk="1" hangingPunct="1">
              <a:lnSpc>
                <a:spcPts val="5400"/>
              </a:lnSpc>
              <a:buSzPct val="100000"/>
              <a:defRPr/>
            </a:pPr>
            <a:r>
              <a:rPr lang="en-NZ" altLang="en-US" sz="5200" b="1">
                <a:solidFill>
                  <a:srgbClr val="1A5651"/>
                </a:solidFill>
                <a:effectLst>
                  <a:outerShdw blurRad="38100" dist="38100" dir="2700000" algn="tl">
                    <a:srgbClr val="C0C0C0"/>
                  </a:outerShdw>
                </a:effectLst>
                <a:latin typeface="Calisto MT" panose="02040603050505030304" pitchFamily="18" charset="0"/>
                <a:cs typeface="Arial" panose="020B0604020202020204" pitchFamily="34" charset="0"/>
              </a:rPr>
              <a:t>Demand Paging </a:t>
            </a:r>
          </a:p>
        </p:txBody>
      </p:sp>
      <p:sp>
        <p:nvSpPr>
          <p:cNvPr id="105475" name="Text Box 2"/>
          <p:cNvSpPr txBox="1">
            <a:spLocks noChangeArrowheads="1"/>
          </p:cNvSpPr>
          <p:nvPr/>
        </p:nvSpPr>
        <p:spPr bwMode="auto">
          <a:xfrm>
            <a:off x="533400" y="22860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1pPr>
            <a:lvl2pPr marL="568325" indent="-290513">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2pPr>
            <a:lvl3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3pPr>
            <a:lvl4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4pPr>
            <a:lvl5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9pPr>
          </a:lstStyle>
          <a:p>
            <a:pPr eaLnBrk="1" hangingPunct="1">
              <a:spcBef>
                <a:spcPts val="1800"/>
              </a:spcBef>
              <a:buClr>
                <a:srgbClr val="990000"/>
              </a:buClr>
              <a:buSzPct val="75000"/>
              <a:buFont typeface="Wingdings" panose="05000000000000000000" pitchFamily="2" charset="2"/>
              <a:buChar char=""/>
            </a:pPr>
            <a:r>
              <a:rPr lang="en-US" altLang="en-US" sz="2200" b="1">
                <a:solidFill>
                  <a:srgbClr val="262626"/>
                </a:solidFill>
                <a:latin typeface="Calisto MT" panose="02040603050505030304" pitchFamily="18" charset="0"/>
                <a:cs typeface="Arial" panose="020B0604020202020204" pitchFamily="34" charset="0"/>
              </a:rPr>
              <a:t>Demand Paging</a:t>
            </a:r>
          </a:p>
          <a:p>
            <a:pPr lvl="1" eaLnBrk="1" hangingPunct="1">
              <a:spcBef>
                <a:spcPts val="600"/>
              </a:spcBef>
              <a:buClr>
                <a:srgbClr val="990000"/>
              </a:buClr>
              <a:buSzPct val="75000"/>
              <a:buFont typeface="Wingdings" panose="05000000000000000000" pitchFamily="2" charset="2"/>
              <a:buChar char=""/>
            </a:pPr>
            <a:r>
              <a:rPr lang="en-US" altLang="en-US" sz="2200">
                <a:solidFill>
                  <a:srgbClr val="262626"/>
                </a:solidFill>
                <a:latin typeface="Calisto MT" panose="02040603050505030304" pitchFamily="18" charset="0"/>
                <a:cs typeface="Arial" panose="020B0604020202020204" pitchFamily="34" charset="0"/>
              </a:rPr>
              <a:t>only brings pages into main memory when a reference is made to a location on the page</a:t>
            </a:r>
          </a:p>
          <a:p>
            <a:pPr lvl="1" eaLnBrk="1" hangingPunct="1">
              <a:spcBef>
                <a:spcPts val="600"/>
              </a:spcBef>
              <a:buClr>
                <a:srgbClr val="990000"/>
              </a:buClr>
              <a:buSzPct val="75000"/>
              <a:buFont typeface="Wingdings" panose="05000000000000000000" pitchFamily="2" charset="2"/>
              <a:buChar char=""/>
            </a:pPr>
            <a:r>
              <a:rPr lang="en-US" altLang="en-US" sz="2200">
                <a:solidFill>
                  <a:srgbClr val="262626"/>
                </a:solidFill>
                <a:latin typeface="Calisto MT" panose="02040603050505030304" pitchFamily="18" charset="0"/>
                <a:cs typeface="Arial" panose="020B0604020202020204" pitchFamily="34" charset="0"/>
              </a:rPr>
              <a:t>many page faults when process is first started </a:t>
            </a:r>
          </a:p>
          <a:p>
            <a:pPr lvl="1" eaLnBrk="1" hangingPunct="1">
              <a:spcBef>
                <a:spcPts val="600"/>
              </a:spcBef>
              <a:buClr>
                <a:srgbClr val="990000"/>
              </a:buClr>
              <a:buSzPct val="75000"/>
              <a:buFont typeface="Wingdings" panose="05000000000000000000" pitchFamily="2" charset="2"/>
              <a:buChar char=""/>
            </a:pPr>
            <a:r>
              <a:rPr lang="en-US" altLang="en-US" sz="2200">
                <a:solidFill>
                  <a:srgbClr val="262626"/>
                </a:solidFill>
                <a:latin typeface="Calisto MT" panose="02040603050505030304" pitchFamily="18" charset="0"/>
                <a:cs typeface="Arial" panose="020B0604020202020204" pitchFamily="34" charset="0"/>
              </a:rPr>
              <a:t>principle of locality suggests that as more and more pages are brought in, most future references will be to pages that have recently been brought in, and page faults should drop to a very low level</a:t>
            </a:r>
          </a:p>
          <a:p>
            <a:pPr eaLnBrk="1" hangingPunct="1">
              <a:spcBef>
                <a:spcPts val="1800"/>
              </a:spcBef>
              <a:buSzPct val="75000"/>
            </a:pPr>
            <a:endParaRPr lang="en-US" altLang="en-US" sz="2200">
              <a:solidFill>
                <a:srgbClr val="262626"/>
              </a:solidFill>
              <a:latin typeface="Calisto MT" panose="02040603050505030304" pitchFamily="18" charset="0"/>
              <a:cs typeface="Arial" panose="020B0604020202020204" pitchFamily="34" charset="0"/>
            </a:endParaRPr>
          </a:p>
        </p:txBody>
      </p:sp>
      <p:pic>
        <p:nvPicPr>
          <p:cNvPr id="10547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53000" y="5334000"/>
            <a:ext cx="1371600"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sp>
        <p:nvSpPr>
          <p:cNvPr id="57345" name="Text Box 1"/>
          <p:cNvSpPr txBox="1">
            <a:spLocks noChangeArrowheads="1"/>
          </p:cNvSpPr>
          <p:nvPr/>
        </p:nvSpPr>
        <p:spPr bwMode="auto">
          <a:xfrm>
            <a:off x="658813" y="455613"/>
            <a:ext cx="7824787" cy="1144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9pPr>
          </a:lstStyle>
          <a:p>
            <a:pPr algn="ctr" eaLnBrk="1" hangingPunct="1">
              <a:lnSpc>
                <a:spcPts val="5400"/>
              </a:lnSpc>
              <a:buSzPct val="100000"/>
              <a:defRPr/>
            </a:pPr>
            <a:r>
              <a:rPr lang="en-NZ" altLang="en-US" sz="4800" b="1">
                <a:solidFill>
                  <a:srgbClr val="4D0000"/>
                </a:solidFill>
                <a:effectLst>
                  <a:outerShdw blurRad="38100" dist="38100" dir="2700000" algn="tl">
                    <a:srgbClr val="C0C0C0"/>
                  </a:outerShdw>
                </a:effectLst>
                <a:latin typeface="Calisto MT" panose="02040603050505030304" pitchFamily="18" charset="0"/>
                <a:cs typeface="Arial" panose="020B0604020202020204" pitchFamily="34" charset="0"/>
              </a:rPr>
              <a:t>Prepaging</a:t>
            </a:r>
          </a:p>
        </p:txBody>
      </p:sp>
      <p:sp>
        <p:nvSpPr>
          <p:cNvPr id="107523" name="Text Box 2"/>
          <p:cNvSpPr txBox="1">
            <a:spLocks noChangeArrowheads="1"/>
          </p:cNvSpPr>
          <p:nvPr/>
        </p:nvSpPr>
        <p:spPr bwMode="auto">
          <a:xfrm>
            <a:off x="381000" y="2057400"/>
            <a:ext cx="83820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1pPr>
            <a:lvl2pPr marL="568325" indent="-290513">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2pPr>
            <a:lvl3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3pPr>
            <a:lvl4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4pPr>
            <a:lvl5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9pPr>
          </a:lstStyle>
          <a:p>
            <a:pPr eaLnBrk="1" hangingPunct="1">
              <a:spcBef>
                <a:spcPts val="1800"/>
              </a:spcBef>
              <a:buClr>
                <a:srgbClr val="990000"/>
              </a:buClr>
              <a:buSzPct val="75000"/>
              <a:buFont typeface="Wingdings" panose="05000000000000000000" pitchFamily="2" charset="2"/>
              <a:buChar char=""/>
            </a:pPr>
            <a:r>
              <a:rPr lang="en-US" altLang="en-US" sz="2200" b="1">
                <a:solidFill>
                  <a:srgbClr val="262626"/>
                </a:solidFill>
                <a:latin typeface="Calisto MT" panose="02040603050505030304" pitchFamily="18" charset="0"/>
                <a:cs typeface="Arial" panose="020B0604020202020204" pitchFamily="34" charset="0"/>
              </a:rPr>
              <a:t>Prepaging</a:t>
            </a:r>
          </a:p>
          <a:p>
            <a:pPr lvl="1" eaLnBrk="1" hangingPunct="1">
              <a:spcBef>
                <a:spcPts val="600"/>
              </a:spcBef>
              <a:buClr>
                <a:srgbClr val="990000"/>
              </a:buClr>
              <a:buSzPct val="75000"/>
              <a:buFont typeface="Wingdings" panose="05000000000000000000" pitchFamily="2" charset="2"/>
              <a:buChar char=""/>
            </a:pPr>
            <a:r>
              <a:rPr lang="en-US" altLang="en-US" sz="2200">
                <a:solidFill>
                  <a:srgbClr val="262626"/>
                </a:solidFill>
                <a:latin typeface="Calisto MT" panose="02040603050505030304" pitchFamily="18" charset="0"/>
                <a:cs typeface="Arial" panose="020B0604020202020204" pitchFamily="34" charset="0"/>
              </a:rPr>
              <a:t>pages other than the one demanded by a page fault are brought in</a:t>
            </a:r>
          </a:p>
          <a:p>
            <a:pPr lvl="1" eaLnBrk="1" hangingPunct="1">
              <a:spcBef>
                <a:spcPts val="600"/>
              </a:spcBef>
              <a:buClr>
                <a:srgbClr val="990000"/>
              </a:buClr>
              <a:buSzPct val="75000"/>
              <a:buFont typeface="Wingdings" panose="05000000000000000000" pitchFamily="2" charset="2"/>
              <a:buChar char=""/>
            </a:pPr>
            <a:r>
              <a:rPr lang="en-US" altLang="en-US" sz="2200">
                <a:solidFill>
                  <a:srgbClr val="262626"/>
                </a:solidFill>
                <a:latin typeface="Calisto MT" panose="02040603050505030304" pitchFamily="18" charset="0"/>
                <a:cs typeface="Arial" panose="020B0604020202020204" pitchFamily="34" charset="0"/>
              </a:rPr>
              <a:t>exploits the characteristics of most secondary memory devices</a:t>
            </a:r>
          </a:p>
          <a:p>
            <a:pPr lvl="1" eaLnBrk="1" hangingPunct="1">
              <a:spcBef>
                <a:spcPts val="600"/>
              </a:spcBef>
              <a:buClr>
                <a:srgbClr val="990000"/>
              </a:buClr>
              <a:buSzPct val="75000"/>
              <a:buFont typeface="Wingdings" panose="05000000000000000000" pitchFamily="2" charset="2"/>
              <a:buChar char=""/>
            </a:pPr>
            <a:r>
              <a:rPr lang="en-US" altLang="en-US" sz="2200" b="1">
                <a:solidFill>
                  <a:srgbClr val="262626"/>
                </a:solidFill>
                <a:latin typeface="Calisto MT" panose="02040603050505030304" pitchFamily="18" charset="0"/>
                <a:cs typeface="Arial" panose="020B0604020202020204" pitchFamily="34" charset="0"/>
              </a:rPr>
              <a:t>if pages of a process are stored contiguously in secondary memory it is more efficient to bring in a number of pages at one time</a:t>
            </a:r>
          </a:p>
          <a:p>
            <a:pPr lvl="1" eaLnBrk="1" hangingPunct="1">
              <a:spcBef>
                <a:spcPts val="600"/>
              </a:spcBef>
              <a:buClr>
                <a:srgbClr val="990000"/>
              </a:buClr>
              <a:buSzPct val="75000"/>
              <a:buFont typeface="Wingdings" panose="05000000000000000000" pitchFamily="2" charset="2"/>
              <a:buChar char=""/>
            </a:pPr>
            <a:r>
              <a:rPr lang="en-US" altLang="en-US" sz="2200">
                <a:solidFill>
                  <a:srgbClr val="262626"/>
                </a:solidFill>
                <a:latin typeface="Calisto MT" panose="02040603050505030304" pitchFamily="18" charset="0"/>
                <a:cs typeface="Arial" panose="020B0604020202020204" pitchFamily="34" charset="0"/>
              </a:rPr>
              <a:t>ineffective if extra pages are not referenced</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sp>
        <p:nvSpPr>
          <p:cNvPr id="58369" name="Text Box 1"/>
          <p:cNvSpPr txBox="1">
            <a:spLocks noChangeArrowheads="1"/>
          </p:cNvSpPr>
          <p:nvPr/>
        </p:nvSpPr>
        <p:spPr bwMode="auto">
          <a:xfrm>
            <a:off x="658813" y="455613"/>
            <a:ext cx="7824787" cy="1323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9pPr>
          </a:lstStyle>
          <a:p>
            <a:pPr algn="r" eaLnBrk="1" hangingPunct="1">
              <a:lnSpc>
                <a:spcPts val="5400"/>
              </a:lnSpc>
              <a:buSzPct val="100000"/>
              <a:defRPr/>
            </a:pPr>
            <a:r>
              <a:rPr lang="en-US" altLang="en-US" sz="5200" b="1">
                <a:solidFill>
                  <a:srgbClr val="1A5651"/>
                </a:solidFill>
                <a:effectLst>
                  <a:outerShdw blurRad="38100" dist="38100" dir="2700000" algn="tl">
                    <a:srgbClr val="C0C0C0"/>
                  </a:outerShdw>
                </a:effectLst>
                <a:latin typeface="Calisto MT" panose="02040603050505030304" pitchFamily="18" charset="0"/>
                <a:cs typeface="Arial" panose="020B0604020202020204" pitchFamily="34" charset="0"/>
              </a:rPr>
              <a:t>Placement Policy</a:t>
            </a:r>
          </a:p>
        </p:txBody>
      </p:sp>
      <p:sp>
        <p:nvSpPr>
          <p:cNvPr id="58370" name="Text Box 2"/>
          <p:cNvSpPr txBox="1">
            <a:spLocks noChangeArrowheads="1"/>
          </p:cNvSpPr>
          <p:nvPr/>
        </p:nvSpPr>
        <p:spPr bwMode="auto">
          <a:xfrm>
            <a:off x="339969" y="1814757"/>
            <a:ext cx="81788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1pPr>
            <a:lvl2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2pPr>
            <a:lvl3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3pPr>
            <a:lvl4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4pPr>
            <a:lvl5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9pPr>
          </a:lstStyle>
          <a:p>
            <a:pPr eaLnBrk="1" hangingPunct="1">
              <a:lnSpc>
                <a:spcPct val="80000"/>
              </a:lnSpc>
              <a:spcBef>
                <a:spcPts val="1800"/>
              </a:spcBef>
              <a:buClr>
                <a:srgbClr val="990000"/>
              </a:buClr>
              <a:buSzPct val="75000"/>
              <a:buFont typeface="Wingdings" panose="05000000000000000000" pitchFamily="2" charset="2"/>
              <a:buChar char=""/>
            </a:pPr>
            <a:r>
              <a:rPr lang="en-US" altLang="en-US" sz="2400" dirty="0">
                <a:solidFill>
                  <a:srgbClr val="262626"/>
                </a:solidFill>
                <a:latin typeface="Calisto MT" panose="02040603050505030304" pitchFamily="18" charset="0"/>
                <a:cs typeface="Arial" panose="020B0604020202020204" pitchFamily="34" charset="0"/>
                <a:hlinkClick r:id="rId4"/>
              </a:rPr>
              <a:t>https://www.youtube.com/watch?v=xRe-2rwzo6g&amp;index=33&amp;list=PLgre7dUq8DGKbtnlMuJPvPYlvLdXOC9uh</a:t>
            </a:r>
            <a:r>
              <a:rPr lang="en-US" altLang="en-US" sz="2400" dirty="0">
                <a:solidFill>
                  <a:srgbClr val="262626"/>
                </a:solidFill>
                <a:latin typeface="Calisto MT" panose="02040603050505030304" pitchFamily="18" charset="0"/>
                <a:cs typeface="Arial" panose="020B0604020202020204" pitchFamily="34" charset="0"/>
              </a:rPr>
              <a:t> </a:t>
            </a:r>
          </a:p>
          <a:p>
            <a:pPr eaLnBrk="1" hangingPunct="1">
              <a:lnSpc>
                <a:spcPct val="80000"/>
              </a:lnSpc>
              <a:spcBef>
                <a:spcPts val="1800"/>
              </a:spcBef>
              <a:buClr>
                <a:srgbClr val="990000"/>
              </a:buClr>
              <a:buSzPct val="75000"/>
              <a:buFont typeface="Wingdings" panose="05000000000000000000" pitchFamily="2" charset="2"/>
              <a:buChar char=""/>
            </a:pPr>
            <a:r>
              <a:rPr lang="en-US" altLang="en-US" sz="2400" dirty="0">
                <a:solidFill>
                  <a:srgbClr val="262626"/>
                </a:solidFill>
                <a:latin typeface="Calisto MT" panose="02040603050505030304" pitchFamily="18" charset="0"/>
                <a:cs typeface="Arial" panose="020B0604020202020204" pitchFamily="34" charset="0"/>
              </a:rPr>
              <a:t>Determines </a:t>
            </a:r>
            <a:r>
              <a:rPr lang="en-US" altLang="en-US" sz="2400" dirty="0">
                <a:solidFill>
                  <a:srgbClr val="0000FF"/>
                </a:solidFill>
                <a:latin typeface="Calisto MT" panose="02040603050505030304" pitchFamily="18" charset="0"/>
                <a:cs typeface="Arial" panose="020B0604020202020204" pitchFamily="34" charset="0"/>
              </a:rPr>
              <a:t>where</a:t>
            </a:r>
            <a:r>
              <a:rPr lang="en-US" altLang="en-US" sz="2400" dirty="0">
                <a:solidFill>
                  <a:srgbClr val="262626"/>
                </a:solidFill>
                <a:latin typeface="Calisto MT" panose="02040603050505030304" pitchFamily="18" charset="0"/>
                <a:cs typeface="Arial" panose="020B0604020202020204" pitchFamily="34" charset="0"/>
              </a:rPr>
              <a:t> in real memory a process piece is to reside</a:t>
            </a:r>
          </a:p>
          <a:p>
            <a:pPr eaLnBrk="1" hangingPunct="1">
              <a:lnSpc>
                <a:spcPct val="80000"/>
              </a:lnSpc>
              <a:spcBef>
                <a:spcPts val="1800"/>
              </a:spcBef>
              <a:buClr>
                <a:srgbClr val="990000"/>
              </a:buClr>
              <a:buSzPct val="75000"/>
              <a:buFont typeface="Wingdings" panose="05000000000000000000" pitchFamily="2" charset="2"/>
              <a:buChar char=""/>
            </a:pPr>
            <a:r>
              <a:rPr lang="en-US" altLang="en-US" sz="2400" dirty="0">
                <a:solidFill>
                  <a:srgbClr val="262626"/>
                </a:solidFill>
                <a:latin typeface="Calisto MT" panose="02040603050505030304" pitchFamily="18" charset="0"/>
                <a:cs typeface="Arial" panose="020B0604020202020204" pitchFamily="34" charset="0"/>
              </a:rPr>
              <a:t>Important design issue in a segmentation system</a:t>
            </a:r>
          </a:p>
          <a:p>
            <a:pPr eaLnBrk="1" hangingPunct="1">
              <a:lnSpc>
                <a:spcPct val="80000"/>
              </a:lnSpc>
              <a:spcBef>
                <a:spcPts val="1800"/>
              </a:spcBef>
              <a:buClr>
                <a:srgbClr val="990000"/>
              </a:buClr>
              <a:buSzPct val="75000"/>
              <a:buFont typeface="Wingdings" panose="05000000000000000000" pitchFamily="2" charset="2"/>
              <a:buChar char=""/>
            </a:pPr>
            <a:r>
              <a:rPr lang="en-US" altLang="en-US" sz="2400" dirty="0">
                <a:solidFill>
                  <a:srgbClr val="262626"/>
                </a:solidFill>
                <a:latin typeface="Calisto MT" panose="02040603050505030304" pitchFamily="18" charset="0"/>
                <a:cs typeface="Arial" panose="020B0604020202020204" pitchFamily="34" charset="0"/>
              </a:rPr>
              <a:t>Paging or combined paging with segmentation placing is irrelevant because hardware performs functions with equal efficiency</a:t>
            </a:r>
          </a:p>
          <a:p>
            <a:pPr eaLnBrk="1" hangingPunct="1">
              <a:lnSpc>
                <a:spcPct val="80000"/>
              </a:lnSpc>
              <a:spcBef>
                <a:spcPts val="1800"/>
              </a:spcBef>
              <a:buClr>
                <a:srgbClr val="990000"/>
              </a:buClr>
              <a:buSzPct val="75000"/>
              <a:buFont typeface="Wingdings" panose="05000000000000000000" pitchFamily="2" charset="2"/>
              <a:buChar char=""/>
            </a:pPr>
            <a:r>
              <a:rPr lang="en-US" altLang="en-US" sz="2400" dirty="0">
                <a:solidFill>
                  <a:srgbClr val="262626"/>
                </a:solidFill>
                <a:latin typeface="Calisto MT" panose="02040603050505030304" pitchFamily="18" charset="0"/>
                <a:cs typeface="Arial" panose="020B0604020202020204" pitchFamily="34" charset="0"/>
              </a:rPr>
              <a:t>For NUMA (</a:t>
            </a:r>
            <a:r>
              <a:rPr lang="en-US" altLang="en-US" sz="2400" dirty="0" err="1">
                <a:solidFill>
                  <a:srgbClr val="262626"/>
                </a:solidFill>
                <a:latin typeface="Calisto MT" panose="02040603050505030304" pitchFamily="18" charset="0"/>
                <a:cs typeface="Arial" panose="020B0604020202020204" pitchFamily="34" charset="0"/>
              </a:rPr>
              <a:t>nonuniform</a:t>
            </a:r>
            <a:r>
              <a:rPr lang="en-US" altLang="en-US" sz="2400" dirty="0">
                <a:solidFill>
                  <a:srgbClr val="262626"/>
                </a:solidFill>
                <a:latin typeface="Calisto MT" panose="02040603050505030304" pitchFamily="18" charset="0"/>
                <a:cs typeface="Arial" panose="020B0604020202020204" pitchFamily="34" charset="0"/>
              </a:rPr>
              <a:t> memory access) systems, the time for accessing a particular physical location varies with the distance between the processor and the memory module. The placement policy does have some performance impact.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ntr" fill="hold" nodeType="withEffect">
                                  <p:stCondLst>
                                    <p:cond delay="0"/>
                                  </p:stCondLst>
                                  <p:childTnLst>
                                    <p:set>
                                      <p:cBhvr additive="repl">
                                        <p:cTn id="6" dur="1" fill="hold">
                                          <p:stCondLst>
                                            <p:cond delay="0"/>
                                          </p:stCondLst>
                                        </p:cTn>
                                        <p:tgtEl>
                                          <p:spTgt spid="58370">
                                            <p:txEl>
                                              <p:pRg st="1" end="1"/>
                                            </p:txEl>
                                          </p:spTgt>
                                        </p:tgtEl>
                                        <p:attrNameLst>
                                          <p:attrName>style.visibility</p:attrName>
                                        </p:attrNameLst>
                                      </p:cBhvr>
                                      <p:to>
                                        <p:strVal val="visible"/>
                                      </p:to>
                                    </p:set>
                                    <p:animEffect transition="in" filter="wipe(down)">
                                      <p:cBhvr additive="repl">
                                        <p:cTn id="7" dur="580">
                                          <p:stCondLst>
                                            <p:cond delay="0"/>
                                          </p:stCondLst>
                                        </p:cTn>
                                        <p:tgtEl>
                                          <p:spTgt spid="58370">
                                            <p:txEl>
                                              <p:pRg st="1" end="1"/>
                                            </p:txEl>
                                          </p:spTgt>
                                        </p:tgtEl>
                                      </p:cBhvr>
                                    </p:animEffect>
                                    <p:anim calcmode="lin" valueType="num">
                                      <p:cBhvr additive="repl">
                                        <p:cTn id="8" dur="1822" fill="hold">
                                          <p:stCondLst>
                                            <p:cond delay="0"/>
                                          </p:stCondLst>
                                        </p:cTn>
                                        <p:tgtEl>
                                          <p:spTgt spid="58370">
                                            <p:txEl>
                                              <p:pRg st="1" end="1"/>
                                            </p:txEl>
                                          </p:spTgt>
                                        </p:tgtEl>
                                        <p:attrNameLst>
                                          <p:attrName>ppt_x</p:attrName>
                                        </p:attrNameLst>
                                      </p:cBhvr>
                                      <p:tavLst>
                                        <p:tav tm="100000">
                                          <p:val>
                                            <p:strVal val="#ppt_x-0.25"/>
                                          </p:val>
                                        </p:tav>
                                        <p:tav>
                                          <p:val>
                                            <p:strVal val="#ppt_x"/>
                                          </p:val>
                                        </p:tav>
                                      </p:tavLst>
                                    </p:anim>
                                    <p:anim calcmode="lin" valueType="num">
                                      <p:cBhvr additive="repl">
                                        <p:cTn id="9" dur="664" fill="hold">
                                          <p:stCondLst>
                                            <p:cond delay="0"/>
                                          </p:stCondLst>
                                        </p:cTn>
                                        <p:tgtEl>
                                          <p:spTgt spid="58370">
                                            <p:txEl>
                                              <p:pRg st="1" end="1"/>
                                            </p:txEl>
                                          </p:spTgt>
                                        </p:tgtEl>
                                        <p:attrNameLst>
                                          <p:attrName>ppt_y</p:attrName>
                                        </p:attrNameLst>
                                      </p:cBhvr>
                                      <p:tavLst>
                                        <p:tav tm="0" fmla="#ppt_y-sin(pi*$)/3">
                                          <p:val>
                                            <p:fltVal val="0.5"/>
                                          </p:val>
                                        </p:tav>
                                        <p:tav tm="100000">
                                          <p:val>
                                            <p:fltVal val="1"/>
                                          </p:val>
                                        </p:tav>
                                      </p:tavLst>
                                    </p:anim>
                                    <p:anim calcmode="lin" valueType="num">
                                      <p:cBhvr additive="repl">
                                        <p:cTn id="10" dur="664" fill="hold">
                                          <p:stCondLst>
                                            <p:cond delay="664"/>
                                          </p:stCondLst>
                                        </p:cTn>
                                        <p:tgtEl>
                                          <p:spTgt spid="58370">
                                            <p:txEl>
                                              <p:pRg st="1" end="1"/>
                                            </p:txEl>
                                          </p:spTgt>
                                        </p:tgtEl>
                                        <p:attrNameLst>
                                          <p:attrName>ppt_y</p:attrName>
                                        </p:attrNameLst>
                                      </p:cBhvr>
                                      <p:tavLst>
                                        <p:tav tm="0" fmla="#ppt_y-sin(pi*$)/9">
                                          <p:val>
                                            <p:fltVal val="0"/>
                                          </p:val>
                                        </p:tav>
                                        <p:tav tm="100000">
                                          <p:val>
                                            <p:fltVal val="1"/>
                                          </p:val>
                                        </p:tav>
                                      </p:tavLst>
                                    </p:anim>
                                    <p:anim calcmode="lin" valueType="num">
                                      <p:cBhvr additive="repl">
                                        <p:cTn id="11" dur="332" fill="hold">
                                          <p:stCondLst>
                                            <p:cond delay="1324"/>
                                          </p:stCondLst>
                                        </p:cTn>
                                        <p:tgtEl>
                                          <p:spTgt spid="58370">
                                            <p:txEl>
                                              <p:pRg st="1" end="1"/>
                                            </p:txEl>
                                          </p:spTgt>
                                        </p:tgtEl>
                                        <p:attrNameLst>
                                          <p:attrName>ppt_y</p:attrName>
                                        </p:attrNameLst>
                                      </p:cBhvr>
                                      <p:tavLst>
                                        <p:tav tm="0" fmla="#ppt_y-sin(pi*$)/27">
                                          <p:val>
                                            <p:fltVal val="0"/>
                                          </p:val>
                                        </p:tav>
                                        <p:tav tm="100000">
                                          <p:val>
                                            <p:fltVal val="1"/>
                                          </p:val>
                                        </p:tav>
                                      </p:tavLst>
                                    </p:anim>
                                    <p:anim calcmode="lin" valueType="num">
                                      <p:cBhvr additive="repl">
                                        <p:cTn id="12" dur="164" fill="hold">
                                          <p:stCondLst>
                                            <p:cond delay="1656"/>
                                          </p:stCondLst>
                                        </p:cTn>
                                        <p:tgtEl>
                                          <p:spTgt spid="58370">
                                            <p:txEl>
                                              <p:pRg st="1" end="1"/>
                                            </p:txEl>
                                          </p:spTgt>
                                        </p:tgtEl>
                                        <p:attrNameLst>
                                          <p:attrName>ppt_y</p:attrName>
                                        </p:attrNameLst>
                                      </p:cBhvr>
                                      <p:tavLst>
                                        <p:tav tm="0" fmla="#ppt_y-sin(pi*$)/81">
                                          <p:val>
                                            <p:fltVal val="0"/>
                                          </p:val>
                                        </p:tav>
                                        <p:tav tm="100000">
                                          <p:val>
                                            <p:fltVal val="1"/>
                                          </p:val>
                                        </p:tav>
                                      </p:tavLst>
                                    </p:anim>
                                    <p:animScale>
                                      <p:cBhvr additive="repl">
                                        <p:cTn id="13" dur="26" fill="hold">
                                          <p:stCondLst>
                                            <p:cond delay="650"/>
                                          </p:stCondLst>
                                        </p:cTn>
                                        <p:tgtEl>
                                          <p:spTgt spid="58370">
                                            <p:txEl>
                                              <p:pRg st="1" end="1"/>
                                            </p:txEl>
                                          </p:spTgt>
                                        </p:tgtEl>
                                      </p:cBhvr>
                                      <p:to x="100000" y="60000"/>
                                    </p:animScale>
                                    <p:animScale>
                                      <p:cBhvr additive="repl">
                                        <p:cTn id="14" dur="166" decel="50000" fill="hold">
                                          <p:stCondLst>
                                            <p:cond delay="676"/>
                                          </p:stCondLst>
                                        </p:cTn>
                                        <p:tgtEl>
                                          <p:spTgt spid="58370">
                                            <p:txEl>
                                              <p:pRg st="1" end="1"/>
                                            </p:txEl>
                                          </p:spTgt>
                                        </p:tgtEl>
                                      </p:cBhvr>
                                      <p:to x="100000" y="100000"/>
                                    </p:animScale>
                                    <p:animScale>
                                      <p:cBhvr additive="repl">
                                        <p:cTn id="15" dur="26" fill="hold">
                                          <p:stCondLst>
                                            <p:cond delay="1312"/>
                                          </p:stCondLst>
                                        </p:cTn>
                                        <p:tgtEl>
                                          <p:spTgt spid="58370">
                                            <p:txEl>
                                              <p:pRg st="1" end="1"/>
                                            </p:txEl>
                                          </p:spTgt>
                                        </p:tgtEl>
                                      </p:cBhvr>
                                      <p:to x="100000" y="80000"/>
                                    </p:animScale>
                                    <p:animScale>
                                      <p:cBhvr additive="repl">
                                        <p:cTn id="16" dur="166" decel="50000" fill="hold">
                                          <p:stCondLst>
                                            <p:cond delay="1338"/>
                                          </p:stCondLst>
                                        </p:cTn>
                                        <p:tgtEl>
                                          <p:spTgt spid="58370">
                                            <p:txEl>
                                              <p:pRg st="1" end="1"/>
                                            </p:txEl>
                                          </p:spTgt>
                                        </p:tgtEl>
                                      </p:cBhvr>
                                      <p:to x="100000" y="100000"/>
                                    </p:animScale>
                                    <p:animScale>
                                      <p:cBhvr additive="repl">
                                        <p:cTn id="17" dur="26" fill="hold">
                                          <p:stCondLst>
                                            <p:cond delay="1642"/>
                                          </p:stCondLst>
                                        </p:cTn>
                                        <p:tgtEl>
                                          <p:spTgt spid="58370">
                                            <p:txEl>
                                              <p:pRg st="1" end="1"/>
                                            </p:txEl>
                                          </p:spTgt>
                                        </p:tgtEl>
                                      </p:cBhvr>
                                      <p:to x="100000" y="90000"/>
                                    </p:animScale>
                                    <p:animScale>
                                      <p:cBhvr additive="repl">
                                        <p:cTn id="18" dur="166" decel="50000" fill="hold">
                                          <p:stCondLst>
                                            <p:cond delay="1668"/>
                                          </p:stCondLst>
                                        </p:cTn>
                                        <p:tgtEl>
                                          <p:spTgt spid="58370">
                                            <p:txEl>
                                              <p:pRg st="1" end="1"/>
                                            </p:txEl>
                                          </p:spTgt>
                                        </p:tgtEl>
                                      </p:cBhvr>
                                      <p:to x="100000" y="100000"/>
                                    </p:animScale>
                                    <p:animScale>
                                      <p:cBhvr additive="repl">
                                        <p:cTn id="19" dur="26" fill="hold">
                                          <p:stCondLst>
                                            <p:cond delay="1808"/>
                                          </p:stCondLst>
                                        </p:cTn>
                                        <p:tgtEl>
                                          <p:spTgt spid="58370">
                                            <p:txEl>
                                              <p:pRg st="1" end="1"/>
                                            </p:txEl>
                                          </p:spTgt>
                                        </p:tgtEl>
                                      </p:cBhvr>
                                      <p:to x="100000" y="95000"/>
                                    </p:animScale>
                                    <p:animScale>
                                      <p:cBhvr additive="repl">
                                        <p:cTn id="20" dur="166" decel="50000" fill="hold">
                                          <p:stCondLst>
                                            <p:cond delay="1834"/>
                                          </p:stCondLst>
                                        </p:cTn>
                                        <p:tgtEl>
                                          <p:spTgt spid="58370">
                                            <p:txEl>
                                              <p:pRg st="1" end="1"/>
                                            </p:txEl>
                                          </p:spTgt>
                                        </p:tgtEl>
                                      </p:cBhvr>
                                      <p:to x="100000" y="100000"/>
                                    </p:animScale>
                                  </p:childTnLst>
                                </p:cTn>
                              </p:par>
                              <p:par>
                                <p:cTn id="21" presetID="26" presetClass="entr" fill="hold" nodeType="withEffect">
                                  <p:stCondLst>
                                    <p:cond delay="0"/>
                                  </p:stCondLst>
                                  <p:childTnLst>
                                    <p:set>
                                      <p:cBhvr additive="repl">
                                        <p:cTn id="22" dur="1" fill="hold">
                                          <p:stCondLst>
                                            <p:cond delay="0"/>
                                          </p:stCondLst>
                                        </p:cTn>
                                        <p:tgtEl>
                                          <p:spTgt spid="58370">
                                            <p:txEl>
                                              <p:pRg st="0" end="0"/>
                                            </p:txEl>
                                          </p:spTgt>
                                        </p:tgtEl>
                                        <p:attrNameLst>
                                          <p:attrName>style.visibility</p:attrName>
                                        </p:attrNameLst>
                                      </p:cBhvr>
                                      <p:to>
                                        <p:strVal val="visible"/>
                                      </p:to>
                                    </p:set>
                                    <p:animEffect transition="in" filter="wipe(down)">
                                      <p:cBhvr additive="repl">
                                        <p:cTn id="23" dur="580">
                                          <p:stCondLst>
                                            <p:cond delay="0"/>
                                          </p:stCondLst>
                                        </p:cTn>
                                        <p:tgtEl>
                                          <p:spTgt spid="58370">
                                            <p:txEl>
                                              <p:pRg st="0" end="0"/>
                                            </p:txEl>
                                          </p:spTgt>
                                        </p:tgtEl>
                                      </p:cBhvr>
                                    </p:animEffect>
                                    <p:anim calcmode="lin" valueType="num">
                                      <p:cBhvr additive="repl">
                                        <p:cTn id="24" dur="1822" fill="hold">
                                          <p:stCondLst>
                                            <p:cond delay="0"/>
                                          </p:stCondLst>
                                        </p:cTn>
                                        <p:tgtEl>
                                          <p:spTgt spid="58370">
                                            <p:txEl>
                                              <p:pRg st="0" end="0"/>
                                            </p:txEl>
                                          </p:spTgt>
                                        </p:tgtEl>
                                        <p:attrNameLst>
                                          <p:attrName>ppt_x</p:attrName>
                                        </p:attrNameLst>
                                      </p:cBhvr>
                                      <p:tavLst>
                                        <p:tav tm="100000">
                                          <p:val>
                                            <p:strVal val="#ppt_x-0.25"/>
                                          </p:val>
                                        </p:tav>
                                        <p:tav>
                                          <p:val>
                                            <p:strVal val="#ppt_x"/>
                                          </p:val>
                                        </p:tav>
                                      </p:tavLst>
                                    </p:anim>
                                    <p:anim calcmode="lin" valueType="num">
                                      <p:cBhvr additive="repl">
                                        <p:cTn id="25" dur="664" fill="hold">
                                          <p:stCondLst>
                                            <p:cond delay="0"/>
                                          </p:stCondLst>
                                        </p:cTn>
                                        <p:tgtEl>
                                          <p:spTgt spid="58370">
                                            <p:txEl>
                                              <p:pRg st="0" end="0"/>
                                            </p:txEl>
                                          </p:spTgt>
                                        </p:tgtEl>
                                        <p:attrNameLst>
                                          <p:attrName>ppt_y</p:attrName>
                                        </p:attrNameLst>
                                      </p:cBhvr>
                                      <p:tavLst>
                                        <p:tav tm="0" fmla="#ppt_y-sin(pi*$)/3">
                                          <p:val>
                                            <p:fltVal val="0.5"/>
                                          </p:val>
                                        </p:tav>
                                        <p:tav tm="100000">
                                          <p:val>
                                            <p:fltVal val="1"/>
                                          </p:val>
                                        </p:tav>
                                      </p:tavLst>
                                    </p:anim>
                                    <p:anim calcmode="lin" valueType="num">
                                      <p:cBhvr additive="repl">
                                        <p:cTn id="26" dur="664" fill="hold">
                                          <p:stCondLst>
                                            <p:cond delay="664"/>
                                          </p:stCondLst>
                                        </p:cTn>
                                        <p:tgtEl>
                                          <p:spTgt spid="58370">
                                            <p:txEl>
                                              <p:pRg st="0" end="0"/>
                                            </p:txEl>
                                          </p:spTgt>
                                        </p:tgtEl>
                                        <p:attrNameLst>
                                          <p:attrName>ppt_y</p:attrName>
                                        </p:attrNameLst>
                                      </p:cBhvr>
                                      <p:tavLst>
                                        <p:tav tm="0" fmla="#ppt_y-sin(pi*$)/9">
                                          <p:val>
                                            <p:fltVal val="0"/>
                                          </p:val>
                                        </p:tav>
                                        <p:tav tm="100000">
                                          <p:val>
                                            <p:fltVal val="1"/>
                                          </p:val>
                                        </p:tav>
                                      </p:tavLst>
                                    </p:anim>
                                    <p:anim calcmode="lin" valueType="num">
                                      <p:cBhvr additive="repl">
                                        <p:cTn id="27" dur="332" fill="hold">
                                          <p:stCondLst>
                                            <p:cond delay="1324"/>
                                          </p:stCondLst>
                                        </p:cTn>
                                        <p:tgtEl>
                                          <p:spTgt spid="58370">
                                            <p:txEl>
                                              <p:pRg st="0" end="0"/>
                                            </p:txEl>
                                          </p:spTgt>
                                        </p:tgtEl>
                                        <p:attrNameLst>
                                          <p:attrName>ppt_y</p:attrName>
                                        </p:attrNameLst>
                                      </p:cBhvr>
                                      <p:tavLst>
                                        <p:tav tm="0" fmla="#ppt_y-sin(pi*$)/27">
                                          <p:val>
                                            <p:fltVal val="0"/>
                                          </p:val>
                                        </p:tav>
                                        <p:tav tm="100000">
                                          <p:val>
                                            <p:fltVal val="1"/>
                                          </p:val>
                                        </p:tav>
                                      </p:tavLst>
                                    </p:anim>
                                    <p:anim calcmode="lin" valueType="num">
                                      <p:cBhvr additive="repl">
                                        <p:cTn id="28" dur="164" fill="hold">
                                          <p:stCondLst>
                                            <p:cond delay="1656"/>
                                          </p:stCondLst>
                                        </p:cTn>
                                        <p:tgtEl>
                                          <p:spTgt spid="58370">
                                            <p:txEl>
                                              <p:pRg st="0" end="0"/>
                                            </p:txEl>
                                          </p:spTgt>
                                        </p:tgtEl>
                                        <p:attrNameLst>
                                          <p:attrName>ppt_y</p:attrName>
                                        </p:attrNameLst>
                                      </p:cBhvr>
                                      <p:tavLst>
                                        <p:tav tm="0" fmla="#ppt_y-sin(pi*$)/81">
                                          <p:val>
                                            <p:fltVal val="0"/>
                                          </p:val>
                                        </p:tav>
                                        <p:tav tm="100000">
                                          <p:val>
                                            <p:fltVal val="1"/>
                                          </p:val>
                                        </p:tav>
                                      </p:tavLst>
                                    </p:anim>
                                    <p:animScale>
                                      <p:cBhvr additive="repl">
                                        <p:cTn id="29" dur="26" fill="hold">
                                          <p:stCondLst>
                                            <p:cond delay="650"/>
                                          </p:stCondLst>
                                        </p:cTn>
                                        <p:tgtEl>
                                          <p:spTgt spid="58370">
                                            <p:txEl>
                                              <p:pRg st="0" end="0"/>
                                            </p:txEl>
                                          </p:spTgt>
                                        </p:tgtEl>
                                      </p:cBhvr>
                                      <p:to x="100000" y="60000"/>
                                    </p:animScale>
                                    <p:animScale>
                                      <p:cBhvr additive="repl">
                                        <p:cTn id="30" dur="166" decel="50000" fill="hold">
                                          <p:stCondLst>
                                            <p:cond delay="676"/>
                                          </p:stCondLst>
                                        </p:cTn>
                                        <p:tgtEl>
                                          <p:spTgt spid="58370">
                                            <p:txEl>
                                              <p:pRg st="0" end="0"/>
                                            </p:txEl>
                                          </p:spTgt>
                                        </p:tgtEl>
                                      </p:cBhvr>
                                      <p:to x="100000" y="100000"/>
                                    </p:animScale>
                                    <p:animScale>
                                      <p:cBhvr additive="repl">
                                        <p:cTn id="31" dur="26" fill="hold">
                                          <p:stCondLst>
                                            <p:cond delay="1312"/>
                                          </p:stCondLst>
                                        </p:cTn>
                                        <p:tgtEl>
                                          <p:spTgt spid="58370">
                                            <p:txEl>
                                              <p:pRg st="0" end="0"/>
                                            </p:txEl>
                                          </p:spTgt>
                                        </p:tgtEl>
                                      </p:cBhvr>
                                      <p:to x="100000" y="80000"/>
                                    </p:animScale>
                                    <p:animScale>
                                      <p:cBhvr additive="repl">
                                        <p:cTn id="32" dur="166" decel="50000" fill="hold">
                                          <p:stCondLst>
                                            <p:cond delay="1338"/>
                                          </p:stCondLst>
                                        </p:cTn>
                                        <p:tgtEl>
                                          <p:spTgt spid="58370">
                                            <p:txEl>
                                              <p:pRg st="0" end="0"/>
                                            </p:txEl>
                                          </p:spTgt>
                                        </p:tgtEl>
                                      </p:cBhvr>
                                      <p:to x="100000" y="100000"/>
                                    </p:animScale>
                                    <p:animScale>
                                      <p:cBhvr additive="repl">
                                        <p:cTn id="33" dur="26" fill="hold">
                                          <p:stCondLst>
                                            <p:cond delay="1642"/>
                                          </p:stCondLst>
                                        </p:cTn>
                                        <p:tgtEl>
                                          <p:spTgt spid="58370">
                                            <p:txEl>
                                              <p:pRg st="0" end="0"/>
                                            </p:txEl>
                                          </p:spTgt>
                                        </p:tgtEl>
                                      </p:cBhvr>
                                      <p:to x="100000" y="90000"/>
                                    </p:animScale>
                                    <p:animScale>
                                      <p:cBhvr additive="repl">
                                        <p:cTn id="34" dur="166" decel="50000" fill="hold">
                                          <p:stCondLst>
                                            <p:cond delay="1668"/>
                                          </p:stCondLst>
                                        </p:cTn>
                                        <p:tgtEl>
                                          <p:spTgt spid="58370">
                                            <p:txEl>
                                              <p:pRg st="0" end="0"/>
                                            </p:txEl>
                                          </p:spTgt>
                                        </p:tgtEl>
                                      </p:cBhvr>
                                      <p:to x="100000" y="100000"/>
                                    </p:animScale>
                                    <p:animScale>
                                      <p:cBhvr additive="repl">
                                        <p:cTn id="35" dur="26" fill="hold">
                                          <p:stCondLst>
                                            <p:cond delay="1808"/>
                                          </p:stCondLst>
                                        </p:cTn>
                                        <p:tgtEl>
                                          <p:spTgt spid="58370">
                                            <p:txEl>
                                              <p:pRg st="0" end="0"/>
                                            </p:txEl>
                                          </p:spTgt>
                                        </p:tgtEl>
                                      </p:cBhvr>
                                      <p:to x="100000" y="95000"/>
                                    </p:animScale>
                                    <p:animScale>
                                      <p:cBhvr additive="repl">
                                        <p:cTn id="36" dur="166" decel="50000" fill="hold">
                                          <p:stCondLst>
                                            <p:cond delay="1834"/>
                                          </p:stCondLst>
                                        </p:cTn>
                                        <p:tgtEl>
                                          <p:spTgt spid="58370">
                                            <p:txEl>
                                              <p:pRg st="0" end="0"/>
                                            </p:txEl>
                                          </p:spTgt>
                                        </p:tgtEl>
                                      </p:cBhvr>
                                      <p:to x="100000" y="100000"/>
                                    </p:animScale>
                                  </p:childTnLst>
                                </p:cTn>
                              </p:par>
                              <p:par>
                                <p:cTn id="37" presetID="26" presetClass="entr" fill="hold" nodeType="withEffect">
                                  <p:stCondLst>
                                    <p:cond delay="0"/>
                                  </p:stCondLst>
                                  <p:childTnLst>
                                    <p:set>
                                      <p:cBhvr additive="repl">
                                        <p:cTn id="38" dur="1" fill="hold">
                                          <p:stCondLst>
                                            <p:cond delay="0"/>
                                          </p:stCondLst>
                                        </p:cTn>
                                        <p:tgtEl>
                                          <p:spTgt spid="58370">
                                            <p:txEl>
                                              <p:pRg st="2" end="2"/>
                                            </p:txEl>
                                          </p:spTgt>
                                        </p:tgtEl>
                                        <p:attrNameLst>
                                          <p:attrName>style.visibility</p:attrName>
                                        </p:attrNameLst>
                                      </p:cBhvr>
                                      <p:to>
                                        <p:strVal val="visible"/>
                                      </p:to>
                                    </p:set>
                                    <p:animEffect transition="in" filter="wipe(down)">
                                      <p:cBhvr additive="repl">
                                        <p:cTn id="39" dur="580">
                                          <p:stCondLst>
                                            <p:cond delay="0"/>
                                          </p:stCondLst>
                                        </p:cTn>
                                        <p:tgtEl>
                                          <p:spTgt spid="58370">
                                            <p:txEl>
                                              <p:pRg st="2" end="2"/>
                                            </p:txEl>
                                          </p:spTgt>
                                        </p:tgtEl>
                                      </p:cBhvr>
                                    </p:animEffect>
                                    <p:anim calcmode="lin" valueType="num">
                                      <p:cBhvr additive="repl">
                                        <p:cTn id="40" dur="1822" fill="hold">
                                          <p:stCondLst>
                                            <p:cond delay="0"/>
                                          </p:stCondLst>
                                        </p:cTn>
                                        <p:tgtEl>
                                          <p:spTgt spid="58370">
                                            <p:txEl>
                                              <p:pRg st="2" end="2"/>
                                            </p:txEl>
                                          </p:spTgt>
                                        </p:tgtEl>
                                        <p:attrNameLst>
                                          <p:attrName>ppt_x</p:attrName>
                                        </p:attrNameLst>
                                      </p:cBhvr>
                                      <p:tavLst>
                                        <p:tav tm="100000">
                                          <p:val>
                                            <p:strVal val="#ppt_x-0.25"/>
                                          </p:val>
                                        </p:tav>
                                        <p:tav>
                                          <p:val>
                                            <p:strVal val="#ppt_x"/>
                                          </p:val>
                                        </p:tav>
                                      </p:tavLst>
                                    </p:anim>
                                    <p:anim calcmode="lin" valueType="num">
                                      <p:cBhvr additive="repl">
                                        <p:cTn id="41" dur="664" fill="hold">
                                          <p:stCondLst>
                                            <p:cond delay="0"/>
                                          </p:stCondLst>
                                        </p:cTn>
                                        <p:tgtEl>
                                          <p:spTgt spid="58370">
                                            <p:txEl>
                                              <p:pRg st="2" end="2"/>
                                            </p:txEl>
                                          </p:spTgt>
                                        </p:tgtEl>
                                        <p:attrNameLst>
                                          <p:attrName>ppt_y</p:attrName>
                                        </p:attrNameLst>
                                      </p:cBhvr>
                                      <p:tavLst>
                                        <p:tav tm="0" fmla="#ppt_y-sin(pi*$)/3">
                                          <p:val>
                                            <p:fltVal val="0.5"/>
                                          </p:val>
                                        </p:tav>
                                        <p:tav tm="100000">
                                          <p:val>
                                            <p:fltVal val="1"/>
                                          </p:val>
                                        </p:tav>
                                      </p:tavLst>
                                    </p:anim>
                                    <p:anim calcmode="lin" valueType="num">
                                      <p:cBhvr additive="repl">
                                        <p:cTn id="42" dur="664" fill="hold">
                                          <p:stCondLst>
                                            <p:cond delay="664"/>
                                          </p:stCondLst>
                                        </p:cTn>
                                        <p:tgtEl>
                                          <p:spTgt spid="58370">
                                            <p:txEl>
                                              <p:pRg st="2" end="2"/>
                                            </p:txEl>
                                          </p:spTgt>
                                        </p:tgtEl>
                                        <p:attrNameLst>
                                          <p:attrName>ppt_y</p:attrName>
                                        </p:attrNameLst>
                                      </p:cBhvr>
                                      <p:tavLst>
                                        <p:tav tm="0" fmla="#ppt_y-sin(pi*$)/9">
                                          <p:val>
                                            <p:fltVal val="0"/>
                                          </p:val>
                                        </p:tav>
                                        <p:tav tm="100000">
                                          <p:val>
                                            <p:fltVal val="1"/>
                                          </p:val>
                                        </p:tav>
                                      </p:tavLst>
                                    </p:anim>
                                    <p:anim calcmode="lin" valueType="num">
                                      <p:cBhvr additive="repl">
                                        <p:cTn id="43" dur="332" fill="hold">
                                          <p:stCondLst>
                                            <p:cond delay="1324"/>
                                          </p:stCondLst>
                                        </p:cTn>
                                        <p:tgtEl>
                                          <p:spTgt spid="58370">
                                            <p:txEl>
                                              <p:pRg st="2" end="2"/>
                                            </p:txEl>
                                          </p:spTgt>
                                        </p:tgtEl>
                                        <p:attrNameLst>
                                          <p:attrName>ppt_y</p:attrName>
                                        </p:attrNameLst>
                                      </p:cBhvr>
                                      <p:tavLst>
                                        <p:tav tm="0" fmla="#ppt_y-sin(pi*$)/27">
                                          <p:val>
                                            <p:fltVal val="0"/>
                                          </p:val>
                                        </p:tav>
                                        <p:tav tm="100000">
                                          <p:val>
                                            <p:fltVal val="1"/>
                                          </p:val>
                                        </p:tav>
                                      </p:tavLst>
                                    </p:anim>
                                    <p:anim calcmode="lin" valueType="num">
                                      <p:cBhvr additive="repl">
                                        <p:cTn id="44" dur="164" fill="hold">
                                          <p:stCondLst>
                                            <p:cond delay="1656"/>
                                          </p:stCondLst>
                                        </p:cTn>
                                        <p:tgtEl>
                                          <p:spTgt spid="58370">
                                            <p:txEl>
                                              <p:pRg st="2" end="2"/>
                                            </p:txEl>
                                          </p:spTgt>
                                        </p:tgtEl>
                                        <p:attrNameLst>
                                          <p:attrName>ppt_y</p:attrName>
                                        </p:attrNameLst>
                                      </p:cBhvr>
                                      <p:tavLst>
                                        <p:tav tm="0" fmla="#ppt_y-sin(pi*$)/81">
                                          <p:val>
                                            <p:fltVal val="0"/>
                                          </p:val>
                                        </p:tav>
                                        <p:tav tm="100000">
                                          <p:val>
                                            <p:fltVal val="1"/>
                                          </p:val>
                                        </p:tav>
                                      </p:tavLst>
                                    </p:anim>
                                    <p:animScale>
                                      <p:cBhvr additive="repl">
                                        <p:cTn id="45" dur="26" fill="hold">
                                          <p:stCondLst>
                                            <p:cond delay="650"/>
                                          </p:stCondLst>
                                        </p:cTn>
                                        <p:tgtEl>
                                          <p:spTgt spid="58370">
                                            <p:txEl>
                                              <p:pRg st="2" end="2"/>
                                            </p:txEl>
                                          </p:spTgt>
                                        </p:tgtEl>
                                      </p:cBhvr>
                                      <p:to x="100000" y="60000"/>
                                    </p:animScale>
                                    <p:animScale>
                                      <p:cBhvr additive="repl">
                                        <p:cTn id="46" dur="166" decel="50000" fill="hold">
                                          <p:stCondLst>
                                            <p:cond delay="676"/>
                                          </p:stCondLst>
                                        </p:cTn>
                                        <p:tgtEl>
                                          <p:spTgt spid="58370">
                                            <p:txEl>
                                              <p:pRg st="2" end="2"/>
                                            </p:txEl>
                                          </p:spTgt>
                                        </p:tgtEl>
                                      </p:cBhvr>
                                      <p:to x="100000" y="100000"/>
                                    </p:animScale>
                                    <p:animScale>
                                      <p:cBhvr additive="repl">
                                        <p:cTn id="47" dur="26" fill="hold">
                                          <p:stCondLst>
                                            <p:cond delay="1312"/>
                                          </p:stCondLst>
                                        </p:cTn>
                                        <p:tgtEl>
                                          <p:spTgt spid="58370">
                                            <p:txEl>
                                              <p:pRg st="2" end="2"/>
                                            </p:txEl>
                                          </p:spTgt>
                                        </p:tgtEl>
                                      </p:cBhvr>
                                      <p:to x="100000" y="80000"/>
                                    </p:animScale>
                                    <p:animScale>
                                      <p:cBhvr additive="repl">
                                        <p:cTn id="48" dur="166" decel="50000" fill="hold">
                                          <p:stCondLst>
                                            <p:cond delay="1338"/>
                                          </p:stCondLst>
                                        </p:cTn>
                                        <p:tgtEl>
                                          <p:spTgt spid="58370">
                                            <p:txEl>
                                              <p:pRg st="2" end="2"/>
                                            </p:txEl>
                                          </p:spTgt>
                                        </p:tgtEl>
                                      </p:cBhvr>
                                      <p:to x="100000" y="100000"/>
                                    </p:animScale>
                                    <p:animScale>
                                      <p:cBhvr additive="repl">
                                        <p:cTn id="49" dur="26" fill="hold">
                                          <p:stCondLst>
                                            <p:cond delay="1642"/>
                                          </p:stCondLst>
                                        </p:cTn>
                                        <p:tgtEl>
                                          <p:spTgt spid="58370">
                                            <p:txEl>
                                              <p:pRg st="2" end="2"/>
                                            </p:txEl>
                                          </p:spTgt>
                                        </p:tgtEl>
                                      </p:cBhvr>
                                      <p:to x="100000" y="90000"/>
                                    </p:animScale>
                                    <p:animScale>
                                      <p:cBhvr additive="repl">
                                        <p:cTn id="50" dur="166" decel="50000" fill="hold">
                                          <p:stCondLst>
                                            <p:cond delay="1668"/>
                                          </p:stCondLst>
                                        </p:cTn>
                                        <p:tgtEl>
                                          <p:spTgt spid="58370">
                                            <p:txEl>
                                              <p:pRg st="2" end="2"/>
                                            </p:txEl>
                                          </p:spTgt>
                                        </p:tgtEl>
                                      </p:cBhvr>
                                      <p:to x="100000" y="100000"/>
                                    </p:animScale>
                                    <p:animScale>
                                      <p:cBhvr additive="repl">
                                        <p:cTn id="51" dur="26" fill="hold">
                                          <p:stCondLst>
                                            <p:cond delay="1808"/>
                                          </p:stCondLst>
                                        </p:cTn>
                                        <p:tgtEl>
                                          <p:spTgt spid="58370">
                                            <p:txEl>
                                              <p:pRg st="2" end="2"/>
                                            </p:txEl>
                                          </p:spTgt>
                                        </p:tgtEl>
                                      </p:cBhvr>
                                      <p:to x="100000" y="95000"/>
                                    </p:animScale>
                                    <p:animScale>
                                      <p:cBhvr additive="repl">
                                        <p:cTn id="52" dur="166" decel="50000" fill="hold">
                                          <p:stCondLst>
                                            <p:cond delay="1834"/>
                                          </p:stCondLst>
                                        </p:cTn>
                                        <p:tgtEl>
                                          <p:spTgt spid="58370">
                                            <p:txEl>
                                              <p:pRg st="2" end="2"/>
                                            </p:txEl>
                                          </p:spTgt>
                                        </p:tgtEl>
                                      </p:cBhvr>
                                      <p:to x="100000" y="100000"/>
                                    </p:animScale>
                                  </p:childTnLst>
                                </p:cTn>
                              </p:par>
                              <p:par>
                                <p:cTn id="53" presetID="26" presetClass="entr" fill="hold" nodeType="withEffect">
                                  <p:stCondLst>
                                    <p:cond delay="0"/>
                                  </p:stCondLst>
                                  <p:childTnLst>
                                    <p:set>
                                      <p:cBhvr additive="repl">
                                        <p:cTn id="54" dur="1" fill="hold">
                                          <p:stCondLst>
                                            <p:cond delay="0"/>
                                          </p:stCondLst>
                                        </p:cTn>
                                        <p:tgtEl>
                                          <p:spTgt spid="58370">
                                            <p:txEl>
                                              <p:pRg st="3" end="3"/>
                                            </p:txEl>
                                          </p:spTgt>
                                        </p:tgtEl>
                                        <p:attrNameLst>
                                          <p:attrName>style.visibility</p:attrName>
                                        </p:attrNameLst>
                                      </p:cBhvr>
                                      <p:to>
                                        <p:strVal val="visible"/>
                                      </p:to>
                                    </p:set>
                                    <p:animEffect transition="in" filter="wipe(down)">
                                      <p:cBhvr additive="repl">
                                        <p:cTn id="55" dur="580">
                                          <p:stCondLst>
                                            <p:cond delay="0"/>
                                          </p:stCondLst>
                                        </p:cTn>
                                        <p:tgtEl>
                                          <p:spTgt spid="58370">
                                            <p:txEl>
                                              <p:pRg st="3" end="3"/>
                                            </p:txEl>
                                          </p:spTgt>
                                        </p:tgtEl>
                                      </p:cBhvr>
                                    </p:animEffect>
                                    <p:anim calcmode="lin" valueType="num">
                                      <p:cBhvr additive="repl">
                                        <p:cTn id="56" dur="1822" fill="hold">
                                          <p:stCondLst>
                                            <p:cond delay="0"/>
                                          </p:stCondLst>
                                        </p:cTn>
                                        <p:tgtEl>
                                          <p:spTgt spid="58370">
                                            <p:txEl>
                                              <p:pRg st="3" end="3"/>
                                            </p:txEl>
                                          </p:spTgt>
                                        </p:tgtEl>
                                        <p:attrNameLst>
                                          <p:attrName>ppt_x</p:attrName>
                                        </p:attrNameLst>
                                      </p:cBhvr>
                                      <p:tavLst>
                                        <p:tav tm="100000">
                                          <p:val>
                                            <p:strVal val="#ppt_x-0.25"/>
                                          </p:val>
                                        </p:tav>
                                        <p:tav>
                                          <p:val>
                                            <p:strVal val="#ppt_x"/>
                                          </p:val>
                                        </p:tav>
                                      </p:tavLst>
                                    </p:anim>
                                    <p:anim calcmode="lin" valueType="num">
                                      <p:cBhvr additive="repl">
                                        <p:cTn id="57" dur="664" fill="hold">
                                          <p:stCondLst>
                                            <p:cond delay="0"/>
                                          </p:stCondLst>
                                        </p:cTn>
                                        <p:tgtEl>
                                          <p:spTgt spid="58370">
                                            <p:txEl>
                                              <p:pRg st="3" end="3"/>
                                            </p:txEl>
                                          </p:spTgt>
                                        </p:tgtEl>
                                        <p:attrNameLst>
                                          <p:attrName>ppt_y</p:attrName>
                                        </p:attrNameLst>
                                      </p:cBhvr>
                                      <p:tavLst>
                                        <p:tav tm="0" fmla="#ppt_y-sin(pi*$)/3">
                                          <p:val>
                                            <p:fltVal val="0.5"/>
                                          </p:val>
                                        </p:tav>
                                        <p:tav tm="100000">
                                          <p:val>
                                            <p:fltVal val="1"/>
                                          </p:val>
                                        </p:tav>
                                      </p:tavLst>
                                    </p:anim>
                                    <p:anim calcmode="lin" valueType="num">
                                      <p:cBhvr additive="repl">
                                        <p:cTn id="58" dur="664" fill="hold">
                                          <p:stCondLst>
                                            <p:cond delay="664"/>
                                          </p:stCondLst>
                                        </p:cTn>
                                        <p:tgtEl>
                                          <p:spTgt spid="58370">
                                            <p:txEl>
                                              <p:pRg st="3" end="3"/>
                                            </p:txEl>
                                          </p:spTgt>
                                        </p:tgtEl>
                                        <p:attrNameLst>
                                          <p:attrName>ppt_y</p:attrName>
                                        </p:attrNameLst>
                                      </p:cBhvr>
                                      <p:tavLst>
                                        <p:tav tm="0" fmla="#ppt_y-sin(pi*$)/9">
                                          <p:val>
                                            <p:fltVal val="0"/>
                                          </p:val>
                                        </p:tav>
                                        <p:tav tm="100000">
                                          <p:val>
                                            <p:fltVal val="1"/>
                                          </p:val>
                                        </p:tav>
                                      </p:tavLst>
                                    </p:anim>
                                    <p:anim calcmode="lin" valueType="num">
                                      <p:cBhvr additive="repl">
                                        <p:cTn id="59" dur="332" fill="hold">
                                          <p:stCondLst>
                                            <p:cond delay="1324"/>
                                          </p:stCondLst>
                                        </p:cTn>
                                        <p:tgtEl>
                                          <p:spTgt spid="58370">
                                            <p:txEl>
                                              <p:pRg st="3" end="3"/>
                                            </p:txEl>
                                          </p:spTgt>
                                        </p:tgtEl>
                                        <p:attrNameLst>
                                          <p:attrName>ppt_y</p:attrName>
                                        </p:attrNameLst>
                                      </p:cBhvr>
                                      <p:tavLst>
                                        <p:tav tm="0" fmla="#ppt_y-sin(pi*$)/27">
                                          <p:val>
                                            <p:fltVal val="0"/>
                                          </p:val>
                                        </p:tav>
                                        <p:tav tm="100000">
                                          <p:val>
                                            <p:fltVal val="1"/>
                                          </p:val>
                                        </p:tav>
                                      </p:tavLst>
                                    </p:anim>
                                    <p:anim calcmode="lin" valueType="num">
                                      <p:cBhvr additive="repl">
                                        <p:cTn id="60" dur="164" fill="hold">
                                          <p:stCondLst>
                                            <p:cond delay="1656"/>
                                          </p:stCondLst>
                                        </p:cTn>
                                        <p:tgtEl>
                                          <p:spTgt spid="58370">
                                            <p:txEl>
                                              <p:pRg st="3" end="3"/>
                                            </p:txEl>
                                          </p:spTgt>
                                        </p:tgtEl>
                                        <p:attrNameLst>
                                          <p:attrName>ppt_y</p:attrName>
                                        </p:attrNameLst>
                                      </p:cBhvr>
                                      <p:tavLst>
                                        <p:tav tm="0" fmla="#ppt_y-sin(pi*$)/81">
                                          <p:val>
                                            <p:fltVal val="0"/>
                                          </p:val>
                                        </p:tav>
                                        <p:tav tm="100000">
                                          <p:val>
                                            <p:fltVal val="1"/>
                                          </p:val>
                                        </p:tav>
                                      </p:tavLst>
                                    </p:anim>
                                    <p:animScale>
                                      <p:cBhvr additive="repl">
                                        <p:cTn id="61" dur="26" fill="hold">
                                          <p:stCondLst>
                                            <p:cond delay="650"/>
                                          </p:stCondLst>
                                        </p:cTn>
                                        <p:tgtEl>
                                          <p:spTgt spid="58370">
                                            <p:txEl>
                                              <p:pRg st="3" end="3"/>
                                            </p:txEl>
                                          </p:spTgt>
                                        </p:tgtEl>
                                      </p:cBhvr>
                                      <p:to x="100000" y="60000"/>
                                    </p:animScale>
                                    <p:animScale>
                                      <p:cBhvr additive="repl">
                                        <p:cTn id="62" dur="166" decel="50000" fill="hold">
                                          <p:stCondLst>
                                            <p:cond delay="676"/>
                                          </p:stCondLst>
                                        </p:cTn>
                                        <p:tgtEl>
                                          <p:spTgt spid="58370">
                                            <p:txEl>
                                              <p:pRg st="3" end="3"/>
                                            </p:txEl>
                                          </p:spTgt>
                                        </p:tgtEl>
                                      </p:cBhvr>
                                      <p:to x="100000" y="100000"/>
                                    </p:animScale>
                                    <p:animScale>
                                      <p:cBhvr additive="repl">
                                        <p:cTn id="63" dur="26" fill="hold">
                                          <p:stCondLst>
                                            <p:cond delay="1312"/>
                                          </p:stCondLst>
                                        </p:cTn>
                                        <p:tgtEl>
                                          <p:spTgt spid="58370">
                                            <p:txEl>
                                              <p:pRg st="3" end="3"/>
                                            </p:txEl>
                                          </p:spTgt>
                                        </p:tgtEl>
                                      </p:cBhvr>
                                      <p:to x="100000" y="80000"/>
                                    </p:animScale>
                                    <p:animScale>
                                      <p:cBhvr additive="repl">
                                        <p:cTn id="64" dur="166" decel="50000" fill="hold">
                                          <p:stCondLst>
                                            <p:cond delay="1338"/>
                                          </p:stCondLst>
                                        </p:cTn>
                                        <p:tgtEl>
                                          <p:spTgt spid="58370">
                                            <p:txEl>
                                              <p:pRg st="3" end="3"/>
                                            </p:txEl>
                                          </p:spTgt>
                                        </p:tgtEl>
                                      </p:cBhvr>
                                      <p:to x="100000" y="100000"/>
                                    </p:animScale>
                                    <p:animScale>
                                      <p:cBhvr additive="repl">
                                        <p:cTn id="65" dur="26" fill="hold">
                                          <p:stCondLst>
                                            <p:cond delay="1642"/>
                                          </p:stCondLst>
                                        </p:cTn>
                                        <p:tgtEl>
                                          <p:spTgt spid="58370">
                                            <p:txEl>
                                              <p:pRg st="3" end="3"/>
                                            </p:txEl>
                                          </p:spTgt>
                                        </p:tgtEl>
                                      </p:cBhvr>
                                      <p:to x="100000" y="90000"/>
                                    </p:animScale>
                                    <p:animScale>
                                      <p:cBhvr additive="repl">
                                        <p:cTn id="66" dur="166" decel="50000" fill="hold">
                                          <p:stCondLst>
                                            <p:cond delay="1668"/>
                                          </p:stCondLst>
                                        </p:cTn>
                                        <p:tgtEl>
                                          <p:spTgt spid="58370">
                                            <p:txEl>
                                              <p:pRg st="3" end="3"/>
                                            </p:txEl>
                                          </p:spTgt>
                                        </p:tgtEl>
                                      </p:cBhvr>
                                      <p:to x="100000" y="100000"/>
                                    </p:animScale>
                                    <p:animScale>
                                      <p:cBhvr additive="repl">
                                        <p:cTn id="67" dur="26" fill="hold">
                                          <p:stCondLst>
                                            <p:cond delay="1808"/>
                                          </p:stCondLst>
                                        </p:cTn>
                                        <p:tgtEl>
                                          <p:spTgt spid="58370">
                                            <p:txEl>
                                              <p:pRg st="3" end="3"/>
                                            </p:txEl>
                                          </p:spTgt>
                                        </p:tgtEl>
                                      </p:cBhvr>
                                      <p:to x="100000" y="95000"/>
                                    </p:animScale>
                                    <p:animScale>
                                      <p:cBhvr additive="repl">
                                        <p:cTn id="68" dur="166" decel="50000" fill="hold">
                                          <p:stCondLst>
                                            <p:cond delay="1834"/>
                                          </p:stCondLst>
                                        </p:cTn>
                                        <p:tgtEl>
                                          <p:spTgt spid="58370">
                                            <p:txEl>
                                              <p:pRg st="3" end="3"/>
                                            </p:txEl>
                                          </p:spTgt>
                                        </p:tgtEl>
                                      </p:cBhvr>
                                      <p:to x="100000" y="100000"/>
                                    </p:animScale>
                                  </p:childTnLst>
                                </p:cTn>
                              </p:par>
                              <p:par>
                                <p:cTn id="69" presetID="26" presetClass="entr" fill="hold" nodeType="withEffect">
                                  <p:stCondLst>
                                    <p:cond delay="0"/>
                                  </p:stCondLst>
                                  <p:childTnLst>
                                    <p:set>
                                      <p:cBhvr additive="repl">
                                        <p:cTn id="70" dur="1" fill="hold">
                                          <p:stCondLst>
                                            <p:cond delay="0"/>
                                          </p:stCondLst>
                                        </p:cTn>
                                        <p:tgtEl>
                                          <p:spTgt spid="58370">
                                            <p:txEl>
                                              <p:pRg st="4" end="4"/>
                                            </p:txEl>
                                          </p:spTgt>
                                        </p:tgtEl>
                                        <p:attrNameLst>
                                          <p:attrName>style.visibility</p:attrName>
                                        </p:attrNameLst>
                                      </p:cBhvr>
                                      <p:to>
                                        <p:strVal val="visible"/>
                                      </p:to>
                                    </p:set>
                                    <p:animEffect transition="in" filter="wipe(down)">
                                      <p:cBhvr additive="repl">
                                        <p:cTn id="71" dur="580">
                                          <p:stCondLst>
                                            <p:cond delay="0"/>
                                          </p:stCondLst>
                                        </p:cTn>
                                        <p:tgtEl>
                                          <p:spTgt spid="58370">
                                            <p:txEl>
                                              <p:pRg st="4" end="4"/>
                                            </p:txEl>
                                          </p:spTgt>
                                        </p:tgtEl>
                                      </p:cBhvr>
                                    </p:animEffect>
                                    <p:anim calcmode="lin" valueType="num">
                                      <p:cBhvr additive="repl">
                                        <p:cTn id="72" dur="1822" fill="hold">
                                          <p:stCondLst>
                                            <p:cond delay="0"/>
                                          </p:stCondLst>
                                        </p:cTn>
                                        <p:tgtEl>
                                          <p:spTgt spid="58370">
                                            <p:txEl>
                                              <p:pRg st="4" end="4"/>
                                            </p:txEl>
                                          </p:spTgt>
                                        </p:tgtEl>
                                        <p:attrNameLst>
                                          <p:attrName>ppt_x</p:attrName>
                                        </p:attrNameLst>
                                      </p:cBhvr>
                                      <p:tavLst>
                                        <p:tav tm="100000">
                                          <p:val>
                                            <p:strVal val="#ppt_x-0.25"/>
                                          </p:val>
                                        </p:tav>
                                        <p:tav>
                                          <p:val>
                                            <p:strVal val="#ppt_x"/>
                                          </p:val>
                                        </p:tav>
                                      </p:tavLst>
                                    </p:anim>
                                    <p:anim calcmode="lin" valueType="num">
                                      <p:cBhvr additive="repl">
                                        <p:cTn id="73" dur="664" fill="hold">
                                          <p:stCondLst>
                                            <p:cond delay="0"/>
                                          </p:stCondLst>
                                        </p:cTn>
                                        <p:tgtEl>
                                          <p:spTgt spid="58370">
                                            <p:txEl>
                                              <p:pRg st="4" end="4"/>
                                            </p:txEl>
                                          </p:spTgt>
                                        </p:tgtEl>
                                        <p:attrNameLst>
                                          <p:attrName>ppt_y</p:attrName>
                                        </p:attrNameLst>
                                      </p:cBhvr>
                                      <p:tavLst>
                                        <p:tav tm="0" fmla="#ppt_y-sin(pi*$)/3">
                                          <p:val>
                                            <p:fltVal val="0.5"/>
                                          </p:val>
                                        </p:tav>
                                        <p:tav tm="100000">
                                          <p:val>
                                            <p:fltVal val="1"/>
                                          </p:val>
                                        </p:tav>
                                      </p:tavLst>
                                    </p:anim>
                                    <p:anim calcmode="lin" valueType="num">
                                      <p:cBhvr additive="repl">
                                        <p:cTn id="74" dur="664" fill="hold">
                                          <p:stCondLst>
                                            <p:cond delay="664"/>
                                          </p:stCondLst>
                                        </p:cTn>
                                        <p:tgtEl>
                                          <p:spTgt spid="58370">
                                            <p:txEl>
                                              <p:pRg st="4" end="4"/>
                                            </p:txEl>
                                          </p:spTgt>
                                        </p:tgtEl>
                                        <p:attrNameLst>
                                          <p:attrName>ppt_y</p:attrName>
                                        </p:attrNameLst>
                                      </p:cBhvr>
                                      <p:tavLst>
                                        <p:tav tm="0" fmla="#ppt_y-sin(pi*$)/9">
                                          <p:val>
                                            <p:fltVal val="0"/>
                                          </p:val>
                                        </p:tav>
                                        <p:tav tm="100000">
                                          <p:val>
                                            <p:fltVal val="1"/>
                                          </p:val>
                                        </p:tav>
                                      </p:tavLst>
                                    </p:anim>
                                    <p:anim calcmode="lin" valueType="num">
                                      <p:cBhvr additive="repl">
                                        <p:cTn id="75" dur="332" fill="hold">
                                          <p:stCondLst>
                                            <p:cond delay="1324"/>
                                          </p:stCondLst>
                                        </p:cTn>
                                        <p:tgtEl>
                                          <p:spTgt spid="58370">
                                            <p:txEl>
                                              <p:pRg st="4" end="4"/>
                                            </p:txEl>
                                          </p:spTgt>
                                        </p:tgtEl>
                                        <p:attrNameLst>
                                          <p:attrName>ppt_y</p:attrName>
                                        </p:attrNameLst>
                                      </p:cBhvr>
                                      <p:tavLst>
                                        <p:tav tm="0" fmla="#ppt_y-sin(pi*$)/27">
                                          <p:val>
                                            <p:fltVal val="0"/>
                                          </p:val>
                                        </p:tav>
                                        <p:tav tm="100000">
                                          <p:val>
                                            <p:fltVal val="1"/>
                                          </p:val>
                                        </p:tav>
                                      </p:tavLst>
                                    </p:anim>
                                    <p:anim calcmode="lin" valueType="num">
                                      <p:cBhvr additive="repl">
                                        <p:cTn id="76" dur="164" fill="hold">
                                          <p:stCondLst>
                                            <p:cond delay="1656"/>
                                          </p:stCondLst>
                                        </p:cTn>
                                        <p:tgtEl>
                                          <p:spTgt spid="58370">
                                            <p:txEl>
                                              <p:pRg st="4" end="4"/>
                                            </p:txEl>
                                          </p:spTgt>
                                        </p:tgtEl>
                                        <p:attrNameLst>
                                          <p:attrName>ppt_y</p:attrName>
                                        </p:attrNameLst>
                                      </p:cBhvr>
                                      <p:tavLst>
                                        <p:tav tm="0" fmla="#ppt_y-sin(pi*$)/81">
                                          <p:val>
                                            <p:fltVal val="0"/>
                                          </p:val>
                                        </p:tav>
                                        <p:tav tm="100000">
                                          <p:val>
                                            <p:fltVal val="1"/>
                                          </p:val>
                                        </p:tav>
                                      </p:tavLst>
                                    </p:anim>
                                    <p:animScale>
                                      <p:cBhvr additive="repl">
                                        <p:cTn id="77" dur="26" fill="hold">
                                          <p:stCondLst>
                                            <p:cond delay="650"/>
                                          </p:stCondLst>
                                        </p:cTn>
                                        <p:tgtEl>
                                          <p:spTgt spid="58370">
                                            <p:txEl>
                                              <p:pRg st="4" end="4"/>
                                            </p:txEl>
                                          </p:spTgt>
                                        </p:tgtEl>
                                      </p:cBhvr>
                                      <p:to x="100000" y="60000"/>
                                    </p:animScale>
                                    <p:animScale>
                                      <p:cBhvr additive="repl">
                                        <p:cTn id="78" dur="166" decel="50000" fill="hold">
                                          <p:stCondLst>
                                            <p:cond delay="676"/>
                                          </p:stCondLst>
                                        </p:cTn>
                                        <p:tgtEl>
                                          <p:spTgt spid="58370">
                                            <p:txEl>
                                              <p:pRg st="4" end="4"/>
                                            </p:txEl>
                                          </p:spTgt>
                                        </p:tgtEl>
                                      </p:cBhvr>
                                      <p:to x="100000" y="100000"/>
                                    </p:animScale>
                                    <p:animScale>
                                      <p:cBhvr additive="repl">
                                        <p:cTn id="79" dur="26" fill="hold">
                                          <p:stCondLst>
                                            <p:cond delay="1312"/>
                                          </p:stCondLst>
                                        </p:cTn>
                                        <p:tgtEl>
                                          <p:spTgt spid="58370">
                                            <p:txEl>
                                              <p:pRg st="4" end="4"/>
                                            </p:txEl>
                                          </p:spTgt>
                                        </p:tgtEl>
                                      </p:cBhvr>
                                      <p:to x="100000" y="80000"/>
                                    </p:animScale>
                                    <p:animScale>
                                      <p:cBhvr additive="repl">
                                        <p:cTn id="80" dur="166" decel="50000" fill="hold">
                                          <p:stCondLst>
                                            <p:cond delay="1338"/>
                                          </p:stCondLst>
                                        </p:cTn>
                                        <p:tgtEl>
                                          <p:spTgt spid="58370">
                                            <p:txEl>
                                              <p:pRg st="4" end="4"/>
                                            </p:txEl>
                                          </p:spTgt>
                                        </p:tgtEl>
                                      </p:cBhvr>
                                      <p:to x="100000" y="100000"/>
                                    </p:animScale>
                                    <p:animScale>
                                      <p:cBhvr additive="repl">
                                        <p:cTn id="81" dur="26" fill="hold">
                                          <p:stCondLst>
                                            <p:cond delay="1642"/>
                                          </p:stCondLst>
                                        </p:cTn>
                                        <p:tgtEl>
                                          <p:spTgt spid="58370">
                                            <p:txEl>
                                              <p:pRg st="4" end="4"/>
                                            </p:txEl>
                                          </p:spTgt>
                                        </p:tgtEl>
                                      </p:cBhvr>
                                      <p:to x="100000" y="90000"/>
                                    </p:animScale>
                                    <p:animScale>
                                      <p:cBhvr additive="repl">
                                        <p:cTn id="82" dur="166" decel="50000" fill="hold">
                                          <p:stCondLst>
                                            <p:cond delay="1668"/>
                                          </p:stCondLst>
                                        </p:cTn>
                                        <p:tgtEl>
                                          <p:spTgt spid="58370">
                                            <p:txEl>
                                              <p:pRg st="4" end="4"/>
                                            </p:txEl>
                                          </p:spTgt>
                                        </p:tgtEl>
                                      </p:cBhvr>
                                      <p:to x="100000" y="100000"/>
                                    </p:animScale>
                                    <p:animScale>
                                      <p:cBhvr additive="repl">
                                        <p:cTn id="83" dur="26" fill="hold">
                                          <p:stCondLst>
                                            <p:cond delay="1808"/>
                                          </p:stCondLst>
                                        </p:cTn>
                                        <p:tgtEl>
                                          <p:spTgt spid="58370">
                                            <p:txEl>
                                              <p:pRg st="4" end="4"/>
                                            </p:txEl>
                                          </p:spTgt>
                                        </p:tgtEl>
                                      </p:cBhvr>
                                      <p:to x="100000" y="95000"/>
                                    </p:animScale>
                                    <p:animScale>
                                      <p:cBhvr additive="repl">
                                        <p:cTn id="84" dur="166" decel="50000" fill="hold">
                                          <p:stCondLst>
                                            <p:cond delay="1834"/>
                                          </p:stCondLst>
                                        </p:cTn>
                                        <p:tgtEl>
                                          <p:spTgt spid="58370">
                                            <p:txEl>
                                              <p:pRg st="4" end="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sp>
        <p:nvSpPr>
          <p:cNvPr id="59393" name="Text Box 1"/>
          <p:cNvSpPr txBox="1">
            <a:spLocks noChangeArrowheads="1"/>
          </p:cNvSpPr>
          <p:nvPr/>
        </p:nvSpPr>
        <p:spPr bwMode="auto">
          <a:xfrm>
            <a:off x="658813" y="455613"/>
            <a:ext cx="7824787" cy="1323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9pPr>
          </a:lstStyle>
          <a:p>
            <a:pPr algn="r" eaLnBrk="1" hangingPunct="1">
              <a:lnSpc>
                <a:spcPts val="5400"/>
              </a:lnSpc>
              <a:buSzPct val="100000"/>
              <a:defRPr/>
            </a:pPr>
            <a:r>
              <a:rPr lang="en-US" altLang="en-US" sz="5200" b="1">
                <a:solidFill>
                  <a:srgbClr val="2C2B26"/>
                </a:solidFill>
                <a:effectLst>
                  <a:outerShdw blurRad="38100" dist="38100" dir="2700000" algn="tl">
                    <a:srgbClr val="C0C0C0"/>
                  </a:outerShdw>
                </a:effectLst>
                <a:latin typeface="Calisto MT" panose="02040603050505030304" pitchFamily="18" charset="0"/>
                <a:cs typeface="Arial" panose="020B0604020202020204" pitchFamily="34" charset="0"/>
              </a:rPr>
              <a:t>Replacement Policy</a:t>
            </a:r>
          </a:p>
        </p:txBody>
      </p:sp>
      <p:sp>
        <p:nvSpPr>
          <p:cNvPr id="59394" name="Text Box 2"/>
          <p:cNvSpPr txBox="1">
            <a:spLocks noChangeArrowheads="1"/>
          </p:cNvSpPr>
          <p:nvPr/>
        </p:nvSpPr>
        <p:spPr bwMode="auto">
          <a:xfrm>
            <a:off x="457200" y="2133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1pPr>
            <a:lvl2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2pPr>
            <a:lvl3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3pPr>
            <a:lvl4pPr marL="1143000" indent="-282575">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4pPr>
            <a:lvl5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9pPr>
          </a:lstStyle>
          <a:p>
            <a:pPr eaLnBrk="1" hangingPunct="1">
              <a:spcBef>
                <a:spcPts val="1800"/>
              </a:spcBef>
              <a:buClr>
                <a:srgbClr val="990000"/>
              </a:buClr>
              <a:buSzPct val="75000"/>
              <a:buFont typeface="Wingdings" panose="05000000000000000000" pitchFamily="2" charset="2"/>
              <a:buChar char=""/>
            </a:pPr>
            <a:r>
              <a:rPr lang="en-NZ" altLang="en-US" sz="2800">
                <a:solidFill>
                  <a:srgbClr val="262626"/>
                </a:solidFill>
                <a:latin typeface="Calisto MT" panose="02040603050505030304" pitchFamily="18" charset="0"/>
                <a:cs typeface="Arial" panose="020B0604020202020204" pitchFamily="34" charset="0"/>
              </a:rPr>
              <a:t>Important!</a:t>
            </a:r>
          </a:p>
          <a:p>
            <a:pPr eaLnBrk="1" hangingPunct="1">
              <a:spcBef>
                <a:spcPts val="1800"/>
              </a:spcBef>
              <a:buClr>
                <a:srgbClr val="990000"/>
              </a:buClr>
              <a:buSzPct val="75000"/>
              <a:buFont typeface="Wingdings" panose="05000000000000000000" pitchFamily="2" charset="2"/>
              <a:buChar char=""/>
            </a:pPr>
            <a:r>
              <a:rPr lang="en-NZ" altLang="en-US" sz="2800">
                <a:solidFill>
                  <a:srgbClr val="262626"/>
                </a:solidFill>
                <a:latin typeface="Calisto MT" panose="02040603050505030304" pitchFamily="18" charset="0"/>
                <a:cs typeface="Arial" panose="020B0604020202020204" pitchFamily="34" charset="0"/>
              </a:rPr>
              <a:t>Deals with the selection of a page in main memory to be replaced when a new page must be brought in</a:t>
            </a:r>
          </a:p>
          <a:p>
            <a:pPr lvl="3" eaLnBrk="1" hangingPunct="1">
              <a:spcBef>
                <a:spcPts val="600"/>
              </a:spcBef>
              <a:buClr>
                <a:srgbClr val="990000"/>
              </a:buClr>
              <a:buSzPct val="75000"/>
              <a:buFont typeface="Wingdings" panose="05000000000000000000" pitchFamily="2" charset="2"/>
              <a:buChar char=""/>
            </a:pPr>
            <a:r>
              <a:rPr lang="en-NZ" altLang="en-US" sz="2400">
                <a:solidFill>
                  <a:srgbClr val="262626"/>
                </a:solidFill>
                <a:latin typeface="Calisto MT" panose="02040603050505030304" pitchFamily="18" charset="0"/>
                <a:cs typeface="Arial" panose="020B0604020202020204" pitchFamily="34" charset="0"/>
              </a:rPr>
              <a:t>objective is that the page that is removed be the page least likely to be referenced in the near future</a:t>
            </a:r>
          </a:p>
          <a:p>
            <a:pPr lvl="3" eaLnBrk="1" hangingPunct="1">
              <a:spcBef>
                <a:spcPts val="1800"/>
              </a:spcBef>
              <a:buClr>
                <a:srgbClr val="990000"/>
              </a:buClr>
              <a:buSzPct val="75000"/>
              <a:buFont typeface="Wingdings" panose="05000000000000000000" pitchFamily="2" charset="2"/>
              <a:buChar char=""/>
            </a:pPr>
            <a:r>
              <a:rPr lang="en-NZ" altLang="en-US" sz="2800">
                <a:solidFill>
                  <a:srgbClr val="262626"/>
                </a:solidFill>
                <a:latin typeface="Calisto MT" panose="02040603050505030304" pitchFamily="18" charset="0"/>
                <a:cs typeface="Arial" panose="020B0604020202020204" pitchFamily="34" charset="0"/>
              </a:rPr>
              <a:t>The more elaborate the replacement policy the greater the hardware and software overhead to implement it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fill="hold" nodeType="withEffect">
                                  <p:stCondLst>
                                    <p:cond delay="0"/>
                                  </p:stCondLst>
                                  <p:childTnLst>
                                    <p:set>
                                      <p:cBhvr additive="repl">
                                        <p:cTn id="6" dur="1" fill="hold">
                                          <p:stCondLst>
                                            <p:cond delay="0"/>
                                          </p:stCondLst>
                                        </p:cTn>
                                        <p:tgtEl>
                                          <p:spTgt spid="59394">
                                            <p:txEl>
                                              <p:pRg st="2" end="2"/>
                                            </p:txEl>
                                          </p:spTgt>
                                        </p:tgtEl>
                                        <p:attrNameLst>
                                          <p:attrName>style.visibility</p:attrName>
                                        </p:attrNameLst>
                                      </p:cBhvr>
                                      <p:to>
                                        <p:strVal val="visible"/>
                                      </p:to>
                                    </p:set>
                                    <p:anim calcmode="lin" valueType="num">
                                      <p:cBhvr additive="repl">
                                        <p:cTn id="7" dur="2000" fill="hold"/>
                                        <p:tgtEl>
                                          <p:spTgt spid="59394">
                                            <p:txEl>
                                              <p:pRg st="2" end="2"/>
                                            </p:txEl>
                                          </p:spTgt>
                                        </p:tgtEl>
                                        <p:attrNameLst>
                                          <p:attrName>ppt_w</p:attrName>
                                        </p:attrNameLst>
                                      </p:cBhvr>
                                      <p:tavLst>
                                        <p:tav tm="100000">
                                          <p:val>
                                            <p:fltVal val="0"/>
                                          </p:val>
                                        </p:tav>
                                        <p:tav>
                                          <p:val>
                                            <p:strVal val="#ppt_w"/>
                                          </p:val>
                                        </p:tav>
                                      </p:tavLst>
                                    </p:anim>
                                    <p:anim calcmode="lin" valueType="num">
                                      <p:cBhvr additive="repl">
                                        <p:cTn id="8" dur="2000" fill="hold"/>
                                        <p:tgtEl>
                                          <p:spTgt spid="59394">
                                            <p:txEl>
                                              <p:pRg st="2" end="2"/>
                                            </p:txEl>
                                          </p:spTgt>
                                        </p:tgtEl>
                                        <p:attrNameLst>
                                          <p:attrName>ppt_h</p:attrName>
                                        </p:attrNameLst>
                                      </p:cBhvr>
                                      <p:tavLst>
                                        <p:tav tm="100000">
                                          <p:val>
                                            <p:fltVal val="0"/>
                                          </p:val>
                                        </p:tav>
                                        <p:tav>
                                          <p:val>
                                            <p:strVal val="#ppt_h"/>
                                          </p:val>
                                        </p:tav>
                                      </p:tavLst>
                                    </p:anim>
                                    <p:anim calcmode="lin" valueType="num">
                                      <p:cBhvr additive="repl">
                                        <p:cTn id="9" dur="2000" fill="hold"/>
                                        <p:tgtEl>
                                          <p:spTgt spid="59394">
                                            <p:txEl>
                                              <p:pRg st="2" end="2"/>
                                            </p:txEl>
                                          </p:spTgt>
                                        </p:tgtEl>
                                        <p:attrNameLst>
                                          <p:attrName>ppt_x</p:attrName>
                                        </p:attrNameLst>
                                      </p:cBhvr>
                                      <p:tavLst>
                                        <p:tav tm="0" fmla="#ppt_x+(cos(-2*pi*(1-$))*-#ppt_x-sin(-2*pi*(1-$))*(1-#ppt_y))*(1-$)">
                                          <p:val>
                                            <p:fltVal val="0"/>
                                          </p:val>
                                        </p:tav>
                                        <p:tav tm="100000">
                                          <p:val>
                                            <p:fltVal val="1"/>
                                          </p:val>
                                        </p:tav>
                                      </p:tavLst>
                                    </p:anim>
                                    <p:anim calcmode="lin" valueType="num">
                                      <p:cBhvr additive="repl">
                                        <p:cTn id="10" dur="2000" fill="hold"/>
                                        <p:tgtEl>
                                          <p:spTgt spid="59394">
                                            <p:txEl>
                                              <p:pRg st="2" end="2"/>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grpSp>
        <p:nvGrpSpPr>
          <p:cNvPr id="113666" name="Group 1"/>
          <p:cNvGrpSpPr>
            <a:grpSpLocks/>
          </p:cNvGrpSpPr>
          <p:nvPr/>
        </p:nvGrpSpPr>
        <p:grpSpPr bwMode="auto">
          <a:xfrm>
            <a:off x="652463" y="450850"/>
            <a:ext cx="8128000" cy="1325563"/>
            <a:chOff x="411" y="284"/>
            <a:chExt cx="5120" cy="835"/>
          </a:xfrm>
        </p:grpSpPr>
        <p:pic>
          <p:nvPicPr>
            <p:cNvPr id="11366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 y="284"/>
              <a:ext cx="5120" cy="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70" name="Text Box 3"/>
            <p:cNvSpPr txBox="1">
              <a:spLocks noChangeArrowheads="1"/>
            </p:cNvSpPr>
            <p:nvPr/>
          </p:nvSpPr>
          <p:spPr bwMode="auto">
            <a:xfrm>
              <a:off x="411" y="284"/>
              <a:ext cx="5120" cy="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grpSp>
      <p:sp>
        <p:nvSpPr>
          <p:cNvPr id="60420" name="Text Box 4"/>
          <p:cNvSpPr txBox="1">
            <a:spLocks noChangeArrowheads="1"/>
          </p:cNvSpPr>
          <p:nvPr/>
        </p:nvSpPr>
        <p:spPr bwMode="auto">
          <a:xfrm>
            <a:off x="381000" y="1981200"/>
            <a:ext cx="84582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1pPr>
            <a:lvl2pPr marL="1082675" indent="-290513">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2pPr>
            <a:lvl3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3pPr>
            <a:lvl4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4pPr>
            <a:lvl5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9pPr>
          </a:lstStyle>
          <a:p>
            <a:pPr eaLnBrk="1" hangingPunct="1">
              <a:spcBef>
                <a:spcPts val="1800"/>
              </a:spcBef>
              <a:buClr>
                <a:srgbClr val="990000"/>
              </a:buClr>
              <a:buSzPct val="125000"/>
              <a:buFont typeface="Wingdings" panose="05000000000000000000" pitchFamily="2" charset="2"/>
              <a:buChar char=""/>
            </a:pPr>
            <a:r>
              <a:rPr lang="en-US" altLang="en-US" sz="2200">
                <a:solidFill>
                  <a:srgbClr val="262626"/>
                </a:solidFill>
                <a:latin typeface="Calisto MT" panose="02040603050505030304" pitchFamily="18" charset="0"/>
              </a:rPr>
              <a:t>We need to know the feature of frame locking before we go over the replacement algorithms </a:t>
            </a:r>
          </a:p>
          <a:p>
            <a:pPr eaLnBrk="1" hangingPunct="1">
              <a:spcBef>
                <a:spcPts val="1800"/>
              </a:spcBef>
              <a:buClr>
                <a:srgbClr val="990000"/>
              </a:buClr>
              <a:buSzPct val="125000"/>
              <a:buFont typeface="Wingdings" panose="05000000000000000000" pitchFamily="2" charset="2"/>
              <a:buChar char=""/>
            </a:pPr>
            <a:r>
              <a:rPr lang="en-US" altLang="en-US" sz="2200">
                <a:solidFill>
                  <a:srgbClr val="262626"/>
                </a:solidFill>
                <a:latin typeface="Calisto MT" panose="02040603050505030304" pitchFamily="18" charset="0"/>
              </a:rPr>
              <a:t>When a frame is locked the page currently stored in that frame may not be replaced</a:t>
            </a:r>
          </a:p>
          <a:p>
            <a:pPr lvl="1" eaLnBrk="1" hangingPunct="1">
              <a:spcBef>
                <a:spcPts val="600"/>
              </a:spcBef>
              <a:buClr>
                <a:srgbClr val="990000"/>
              </a:buClr>
              <a:buSzPct val="125000"/>
              <a:buFont typeface="Wingdings" panose="05000000000000000000" pitchFamily="2" charset="2"/>
              <a:buChar char=""/>
            </a:pPr>
            <a:r>
              <a:rPr lang="en-US" altLang="en-US" sz="2200">
                <a:solidFill>
                  <a:srgbClr val="262626"/>
                </a:solidFill>
                <a:latin typeface="Calisto MT" panose="02040603050505030304" pitchFamily="18" charset="0"/>
              </a:rPr>
              <a:t>kernel of the OS as well as key control structures are held in locked frames</a:t>
            </a:r>
          </a:p>
          <a:p>
            <a:pPr lvl="1" eaLnBrk="1" hangingPunct="1">
              <a:spcBef>
                <a:spcPts val="600"/>
              </a:spcBef>
              <a:buClr>
                <a:srgbClr val="990000"/>
              </a:buClr>
              <a:buSzPct val="125000"/>
              <a:buFont typeface="Wingdings" panose="05000000000000000000" pitchFamily="2" charset="2"/>
              <a:buChar char=""/>
            </a:pPr>
            <a:r>
              <a:rPr lang="en-US" altLang="en-US" sz="2200">
                <a:solidFill>
                  <a:srgbClr val="262626"/>
                </a:solidFill>
                <a:latin typeface="Calisto MT" panose="02040603050505030304" pitchFamily="18" charset="0"/>
              </a:rPr>
              <a:t>I/O buffers and time-critical areas may be locked into main memory frames</a:t>
            </a:r>
          </a:p>
          <a:p>
            <a:pPr lvl="1" eaLnBrk="1" hangingPunct="1">
              <a:spcBef>
                <a:spcPts val="600"/>
              </a:spcBef>
              <a:buClr>
                <a:srgbClr val="990000"/>
              </a:buClr>
              <a:buSzPct val="125000"/>
              <a:buFont typeface="Wingdings" panose="05000000000000000000" pitchFamily="2" charset="2"/>
              <a:buChar char=""/>
            </a:pPr>
            <a:r>
              <a:rPr lang="en-US" altLang="en-US" sz="2200">
                <a:solidFill>
                  <a:srgbClr val="262626"/>
                </a:solidFill>
                <a:latin typeface="Calisto MT" panose="02040603050505030304" pitchFamily="18" charset="0"/>
              </a:rPr>
              <a:t>locking is achieved by associating a lock bit with each frame</a:t>
            </a:r>
          </a:p>
        </p:txBody>
      </p:sp>
      <p:pic>
        <p:nvPicPr>
          <p:cNvPr id="113668"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486400"/>
            <a:ext cx="1487488"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withEffect">
                                  <p:stCondLst>
                                    <p:cond delay="1500"/>
                                  </p:stCondLst>
                                  <p:childTnLst>
                                    <p:set>
                                      <p:cBhvr additive="repl">
                                        <p:cTn id="6" dur="1" fill="hold">
                                          <p:stCondLst>
                                            <p:cond delay="0"/>
                                          </p:stCondLst>
                                        </p:cTn>
                                        <p:tgtEl>
                                          <p:spTgt spid="60420">
                                            <p:txEl>
                                              <p:pRg st="4" end="4"/>
                                            </p:txEl>
                                          </p:spTgt>
                                        </p:tgtEl>
                                        <p:attrNameLst>
                                          <p:attrName>style.visibility</p:attrName>
                                        </p:attrNameLst>
                                      </p:cBhvr>
                                      <p:to>
                                        <p:strVal val="visible"/>
                                      </p:to>
                                    </p:set>
                                    <p:animEffect transition="in" filter="slide(fromBottom)">
                                      <p:cBhvr additive="repl">
                                        <p:cTn id="7" dur="1000"/>
                                        <p:tgtEl>
                                          <p:spTgt spid="6042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3F4F5951-228C-4DB6-B801-B1165C2A4908}"/>
              </a:ext>
            </a:extLst>
          </p:cNvPr>
          <p:cNvSpPr>
            <a:spLocks noGrp="1" noChangeArrowheads="1"/>
          </p:cNvSpPr>
          <p:nvPr>
            <p:ph type="title"/>
          </p:nvPr>
        </p:nvSpPr>
        <p:spPr>
          <a:xfrm>
            <a:off x="1022350" y="176213"/>
            <a:ext cx="7664450" cy="576262"/>
          </a:xfrm>
        </p:spPr>
        <p:txBody>
          <a:bodyPr/>
          <a:lstStyle/>
          <a:p>
            <a:pPr eaLnBrk="1" hangingPunct="1"/>
            <a:r>
              <a:rPr lang="en-US" altLang="en-US"/>
              <a:t>Page Replacement</a:t>
            </a:r>
          </a:p>
        </p:txBody>
      </p:sp>
      <p:pic>
        <p:nvPicPr>
          <p:cNvPr id="31747" name="Picture 4" descr="9">
            <a:extLst>
              <a:ext uri="{FF2B5EF4-FFF2-40B4-BE49-F238E27FC236}">
                <a16:creationId xmlns:a16="http://schemas.microsoft.com/office/drawing/2014/main" id="{BE4739A5-15C7-4D27-B9FC-915E49E38F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500" y="1223963"/>
            <a:ext cx="6267450" cy="461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Text Box 2"/>
          <p:cNvSpPr txBox="1">
            <a:spLocks noChangeArrowheads="1"/>
          </p:cNvSpPr>
          <p:nvPr/>
        </p:nvSpPr>
        <p:spPr bwMode="auto">
          <a:xfrm>
            <a:off x="658813" y="455613"/>
            <a:ext cx="7824787" cy="1144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0" rIns="9000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9pPr>
          </a:lstStyle>
          <a:p>
            <a:pPr algn="ctr" eaLnBrk="1" hangingPunct="1">
              <a:lnSpc>
                <a:spcPts val="5400"/>
              </a:lnSpc>
              <a:buSzPct val="100000"/>
              <a:defRPr/>
            </a:pPr>
            <a:r>
              <a:rPr lang="en-NZ" altLang="en-US" sz="5200" b="1" dirty="0">
                <a:solidFill>
                  <a:srgbClr val="4D0000"/>
                </a:solidFill>
                <a:effectLst>
                  <a:outerShdw blurRad="38100" dist="38100" dir="2700000" algn="tl">
                    <a:srgbClr val="C0C0C0"/>
                  </a:outerShdw>
                </a:effectLst>
                <a:latin typeface="Calisto MT" panose="02040603050505030304" pitchFamily="18" charset="0"/>
                <a:cs typeface="Arial" panose="020B0604020202020204" pitchFamily="34" charset="0"/>
              </a:rPr>
              <a:t>The birth of virtual memory</a:t>
            </a:r>
          </a:p>
        </p:txBody>
      </p:sp>
      <p:sp>
        <p:nvSpPr>
          <p:cNvPr id="46083" name="Text Box 3"/>
          <p:cNvSpPr txBox="1">
            <a:spLocks noChangeArrowheads="1"/>
          </p:cNvSpPr>
          <p:nvPr/>
        </p:nvSpPr>
        <p:spPr bwMode="auto">
          <a:xfrm>
            <a:off x="265906" y="1981200"/>
            <a:ext cx="8610600" cy="406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marL="273050" indent="-27305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1pPr>
            <a:lvl2pPr marL="568325" indent="-290513">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2pPr>
            <a:lvl3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3pPr>
            <a:lvl4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4pPr>
            <a:lvl5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9pPr>
          </a:lstStyle>
          <a:p>
            <a:pPr eaLnBrk="1" hangingPunct="1">
              <a:spcBef>
                <a:spcPts val="1800"/>
              </a:spcBef>
              <a:buClr>
                <a:srgbClr val="990000"/>
              </a:buClr>
              <a:buSzPct val="100000"/>
              <a:buFont typeface="Wingdings" panose="05000000000000000000" pitchFamily="2" charset="2"/>
              <a:buChar char=""/>
            </a:pPr>
            <a:r>
              <a:rPr lang="en-US" altLang="en-US" sz="2600" dirty="0">
                <a:solidFill>
                  <a:srgbClr val="262626"/>
                </a:solidFill>
                <a:latin typeface="Calisto MT" panose="02040603050505030304" pitchFamily="18" charset="0"/>
                <a:cs typeface="Arial" panose="020B0604020202020204" pitchFamily="34" charset="0"/>
              </a:rPr>
              <a:t>To eliminate the requirement that all pages of a process reside in main memory simultaneously.</a:t>
            </a:r>
          </a:p>
          <a:p>
            <a:pPr eaLnBrk="1" hangingPunct="1">
              <a:spcBef>
                <a:spcPts val="1800"/>
              </a:spcBef>
              <a:buClr>
                <a:srgbClr val="990000"/>
              </a:buClr>
              <a:buSzPct val="100000"/>
              <a:buFont typeface="Wingdings" panose="05000000000000000000" pitchFamily="2" charset="2"/>
              <a:buChar char=""/>
            </a:pPr>
            <a:r>
              <a:rPr lang="en-US" altLang="en-US" sz="2600" dirty="0">
                <a:solidFill>
                  <a:srgbClr val="262626"/>
                </a:solidFill>
                <a:latin typeface="Calisto MT" panose="02040603050505030304" pitchFamily="18" charset="0"/>
                <a:cs typeface="Arial" panose="020B0604020202020204" pitchFamily="34" charset="0"/>
              </a:rPr>
              <a:t>All the pages of a process are maintained on disk. When a process is executing, only some of its pages are in main memory. If reference is made to a page that is not in main memory, the memory management hardware detects this and arranges for the missing page to be loaded into Physical MEM.  </a:t>
            </a:r>
          </a:p>
          <a:p>
            <a:pPr eaLnBrk="1" hangingPunct="1">
              <a:spcBef>
                <a:spcPts val="1800"/>
              </a:spcBef>
              <a:buClr>
                <a:srgbClr val="990000"/>
              </a:buClr>
              <a:buSzPct val="100000"/>
              <a:buFont typeface="Wingdings" panose="05000000000000000000" pitchFamily="2" charset="2"/>
              <a:buChar char=""/>
            </a:pPr>
            <a:r>
              <a:rPr lang="en-US" altLang="en-US" sz="2600" dirty="0">
                <a:solidFill>
                  <a:srgbClr val="262626"/>
                </a:solidFill>
                <a:latin typeface="Calisto MT" panose="02040603050505030304" pitchFamily="18" charset="0"/>
                <a:cs typeface="Arial" panose="020B0604020202020204" pitchFamily="34" charset="0"/>
              </a:rPr>
              <a:t>Such a scheme is referred to as virtual memory</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grpSp>
        <p:nvGrpSpPr>
          <p:cNvPr id="115714" name="Group 1"/>
          <p:cNvGrpSpPr>
            <a:grpSpLocks/>
          </p:cNvGrpSpPr>
          <p:nvPr/>
        </p:nvGrpSpPr>
        <p:grpSpPr bwMode="auto">
          <a:xfrm>
            <a:off x="-238125" y="298450"/>
            <a:ext cx="8129588" cy="1331913"/>
            <a:chOff x="-150" y="188"/>
            <a:chExt cx="5121" cy="839"/>
          </a:xfrm>
        </p:grpSpPr>
        <p:pic>
          <p:nvPicPr>
            <p:cNvPr id="11571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 y="188"/>
              <a:ext cx="5121" cy="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20" name="Text Box 3"/>
            <p:cNvSpPr txBox="1">
              <a:spLocks noChangeArrowheads="1"/>
            </p:cNvSpPr>
            <p:nvPr/>
          </p:nvSpPr>
          <p:spPr bwMode="auto">
            <a:xfrm>
              <a:off x="-150" y="188"/>
              <a:ext cx="5121" cy="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cs typeface="Arial" panose="020B0604020202020204" pitchFamily="34" charset="0"/>
              </a:endParaRPr>
            </a:p>
          </p:txBody>
        </p:sp>
      </p:grpSp>
      <p:grpSp>
        <p:nvGrpSpPr>
          <p:cNvPr id="115715" name="Group 4"/>
          <p:cNvGrpSpPr>
            <a:grpSpLocks/>
          </p:cNvGrpSpPr>
          <p:nvPr/>
        </p:nvGrpSpPr>
        <p:grpSpPr bwMode="auto">
          <a:xfrm>
            <a:off x="530225" y="2127250"/>
            <a:ext cx="8153400" cy="4270375"/>
            <a:chOff x="334" y="1340"/>
            <a:chExt cx="5136" cy="2690"/>
          </a:xfrm>
        </p:grpSpPr>
        <p:pic>
          <p:nvPicPr>
            <p:cNvPr id="11571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 y="1340"/>
              <a:ext cx="5136" cy="2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8" name="Text Box 6"/>
            <p:cNvSpPr txBox="1">
              <a:spLocks noChangeArrowheads="1"/>
            </p:cNvSpPr>
            <p:nvPr/>
          </p:nvSpPr>
          <p:spPr bwMode="auto">
            <a:xfrm>
              <a:off x="334" y="1340"/>
              <a:ext cx="5136" cy="2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cs typeface="Arial" panose="020B0604020202020204" pitchFamily="34" charset="0"/>
              </a:endParaRPr>
            </a:p>
          </p:txBody>
        </p:sp>
      </p:grpSp>
      <p:pic>
        <p:nvPicPr>
          <p:cNvPr id="115716"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28800" y="3429000"/>
            <a:ext cx="1497013" cy="170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grpSp>
        <p:nvGrpSpPr>
          <p:cNvPr id="117762" name="Group 1"/>
          <p:cNvGrpSpPr>
            <a:grpSpLocks/>
          </p:cNvGrpSpPr>
          <p:nvPr/>
        </p:nvGrpSpPr>
        <p:grpSpPr bwMode="auto">
          <a:xfrm>
            <a:off x="450850" y="639763"/>
            <a:ext cx="8134350" cy="1673225"/>
            <a:chOff x="284" y="403"/>
            <a:chExt cx="5124" cy="1054"/>
          </a:xfrm>
        </p:grpSpPr>
        <p:pic>
          <p:nvPicPr>
            <p:cNvPr id="11776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 y="403"/>
              <a:ext cx="5124" cy="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6" name="Text Box 3"/>
            <p:cNvSpPr txBox="1">
              <a:spLocks noChangeArrowheads="1"/>
            </p:cNvSpPr>
            <p:nvPr/>
          </p:nvSpPr>
          <p:spPr bwMode="auto">
            <a:xfrm>
              <a:off x="284" y="403"/>
              <a:ext cx="5124" cy="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cs typeface="Arial" panose="020B0604020202020204" pitchFamily="34" charset="0"/>
              </a:endParaRPr>
            </a:p>
          </p:txBody>
        </p:sp>
      </p:grpSp>
      <p:pic>
        <p:nvPicPr>
          <p:cNvPr id="117763"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4052888"/>
            <a:ext cx="8839200" cy="247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4" name="Rectangle 5"/>
          <p:cNvSpPr>
            <a:spLocks noChangeArrowheads="1"/>
          </p:cNvSpPr>
          <p:nvPr/>
        </p:nvSpPr>
        <p:spPr bwMode="auto">
          <a:xfrm>
            <a:off x="838200" y="2209800"/>
            <a:ext cx="77724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marL="342900" indent="-342900">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a:solidFill>
                  <a:schemeClr val="bg1"/>
                </a:solidFill>
                <a:latin typeface="Arial" panose="020B0604020202020204" pitchFamily="34" charset="0"/>
                <a:ea typeface="MS PGothic" panose="020B0600070205080204" pitchFamily="34" charset="-128"/>
              </a:defRPr>
            </a:lvl1pPr>
            <a:lvl2pPr marL="333375" indent="-333375">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a:solidFill>
                  <a:schemeClr val="bg1"/>
                </a:solidFill>
                <a:latin typeface="Arial" panose="020B0604020202020204" pitchFamily="34" charset="0"/>
                <a:ea typeface="MS PGothic" panose="020B0600070205080204" pitchFamily="34" charset="-128"/>
              </a:defRPr>
            </a:lvl2pPr>
            <a:lvl3pPr>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a:solidFill>
                  <a:schemeClr val="bg1"/>
                </a:solidFill>
                <a:latin typeface="Arial" panose="020B0604020202020204" pitchFamily="34" charset="0"/>
                <a:ea typeface="MS PGothic" panose="020B0600070205080204" pitchFamily="34" charset="-128"/>
              </a:defRPr>
            </a:lvl3pPr>
            <a:lvl4pPr>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a:solidFill>
                  <a:schemeClr val="bg1"/>
                </a:solidFill>
                <a:latin typeface="Arial" panose="020B0604020202020204" pitchFamily="34" charset="0"/>
                <a:ea typeface="MS PGothic" panose="020B0600070205080204" pitchFamily="34" charset="-128"/>
              </a:defRPr>
            </a:lvl4pPr>
            <a:lvl5pPr>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a:solidFill>
                  <a:schemeClr val="bg1"/>
                </a:solidFill>
                <a:latin typeface="Arial" panose="020B0604020202020204" pitchFamily="34" charset="0"/>
                <a:ea typeface="MS PGothic" panose="020B0600070205080204" pitchFamily="34" charset="-128"/>
              </a:defRPr>
            </a:lvl9pPr>
          </a:lstStyle>
          <a:p>
            <a:pPr lvl="1" eaLnBrk="1" hangingPunct="1">
              <a:buClr>
                <a:srgbClr val="730000"/>
              </a:buClr>
              <a:buSzPct val="100000"/>
              <a:buFont typeface="Wingdings" panose="05000000000000000000" pitchFamily="2" charset="2"/>
              <a:buChar char=""/>
            </a:pPr>
            <a:r>
              <a:rPr lang="en-NZ" altLang="en-US" sz="2800">
                <a:solidFill>
                  <a:srgbClr val="000000"/>
                </a:solidFill>
                <a:cs typeface="Arial" panose="020B0604020202020204" pitchFamily="34" charset="0"/>
              </a:rPr>
              <a:t>Selects the page for which </a:t>
            </a:r>
            <a:r>
              <a:rPr lang="en-NZ" altLang="en-US" sz="2800" b="1">
                <a:solidFill>
                  <a:srgbClr val="000000"/>
                </a:solidFill>
                <a:cs typeface="Arial" panose="020B0604020202020204" pitchFamily="34" charset="0"/>
              </a:rPr>
              <a:t>the time to the next reference is the longest</a:t>
            </a:r>
          </a:p>
          <a:p>
            <a:pPr lvl="1" eaLnBrk="1" hangingPunct="1">
              <a:buClr>
                <a:srgbClr val="730000"/>
              </a:buClr>
              <a:buSzPct val="100000"/>
              <a:buFont typeface="Wingdings" panose="05000000000000000000" pitchFamily="2" charset="2"/>
              <a:buChar char=""/>
            </a:pPr>
            <a:r>
              <a:rPr lang="en-NZ" altLang="en-US" sz="2800">
                <a:solidFill>
                  <a:srgbClr val="000000"/>
                </a:solidFill>
                <a:cs typeface="Arial" panose="020B0604020202020204" pitchFamily="34" charset="0"/>
              </a:rPr>
              <a:t>Produces three page faults after the frame allocation has been filled</a:t>
            </a:r>
          </a:p>
        </p:txBody>
      </p:sp>
    </p:spTree>
  </p:cSld>
  <p:clrMapOvr>
    <a:masterClrMapping/>
  </p:clrMapOvr>
  <p:transition spd="slow">
    <p:fade/>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sp>
        <p:nvSpPr>
          <p:cNvPr id="63489" name="Text Box 1"/>
          <p:cNvSpPr txBox="1">
            <a:spLocks noChangeArrowheads="1"/>
          </p:cNvSpPr>
          <p:nvPr/>
        </p:nvSpPr>
        <p:spPr bwMode="auto">
          <a:xfrm>
            <a:off x="658813" y="406400"/>
            <a:ext cx="7824787"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9pPr>
          </a:lstStyle>
          <a:p>
            <a:pPr algn="r" eaLnBrk="1" hangingPunct="1">
              <a:lnSpc>
                <a:spcPts val="5400"/>
              </a:lnSpc>
              <a:buSzPct val="100000"/>
              <a:defRPr/>
            </a:pPr>
            <a:r>
              <a:rPr lang="en-US" altLang="en-US" sz="5200" b="1">
                <a:solidFill>
                  <a:srgbClr val="4D0000"/>
                </a:solidFill>
                <a:effectLst>
                  <a:outerShdw blurRad="38100" dist="38100" dir="2700000" algn="tl">
                    <a:srgbClr val="C0C0C0"/>
                  </a:outerShdw>
                </a:effectLst>
                <a:latin typeface="Calisto MT" panose="02040603050505030304" pitchFamily="18" charset="0"/>
                <a:cs typeface="Arial" panose="020B0604020202020204" pitchFamily="34" charset="0"/>
              </a:rPr>
              <a:t>Least Recently Used (LRU)</a:t>
            </a:r>
          </a:p>
        </p:txBody>
      </p:sp>
      <p:sp>
        <p:nvSpPr>
          <p:cNvPr id="63490" name="Text Box 2"/>
          <p:cNvSpPr txBox="1">
            <a:spLocks noChangeArrowheads="1"/>
          </p:cNvSpPr>
          <p:nvPr/>
        </p:nvSpPr>
        <p:spPr bwMode="auto">
          <a:xfrm>
            <a:off x="609600" y="2209800"/>
            <a:ext cx="7924800" cy="384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1pPr>
            <a:lvl2pPr marL="568325" indent="-290513">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2pPr>
            <a:lvl3pPr marL="850900" indent="-282575">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3pPr>
            <a:lvl4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4pPr>
            <a:lvl5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9pPr>
          </a:lstStyle>
          <a:p>
            <a:pPr eaLnBrk="1" hangingPunct="1">
              <a:spcBef>
                <a:spcPts val="1800"/>
              </a:spcBef>
              <a:buClr>
                <a:srgbClr val="990000"/>
              </a:buClr>
              <a:buSzPct val="75000"/>
              <a:buFont typeface="Wingdings" panose="05000000000000000000" pitchFamily="2" charset="2"/>
              <a:buChar char=""/>
            </a:pPr>
            <a:r>
              <a:rPr lang="en-US" altLang="en-US" sz="2200">
                <a:solidFill>
                  <a:srgbClr val="262626"/>
                </a:solidFill>
                <a:latin typeface="Calisto MT" panose="02040603050505030304" pitchFamily="18" charset="0"/>
                <a:cs typeface="Arial" panose="020B0604020202020204" pitchFamily="34" charset="0"/>
              </a:rPr>
              <a:t>Replaces the page </a:t>
            </a:r>
            <a:r>
              <a:rPr lang="en-US" altLang="en-US" sz="2200" b="1">
                <a:solidFill>
                  <a:srgbClr val="262626"/>
                </a:solidFill>
                <a:latin typeface="Calisto MT" panose="02040603050505030304" pitchFamily="18" charset="0"/>
                <a:cs typeface="Arial" panose="020B0604020202020204" pitchFamily="34" charset="0"/>
              </a:rPr>
              <a:t>that has not been referenced for the longest time</a:t>
            </a:r>
          </a:p>
          <a:p>
            <a:pPr eaLnBrk="1" hangingPunct="1">
              <a:spcBef>
                <a:spcPts val="1800"/>
              </a:spcBef>
              <a:buClr>
                <a:srgbClr val="990000"/>
              </a:buClr>
              <a:buSzPct val="75000"/>
              <a:buFont typeface="Wingdings" panose="05000000000000000000" pitchFamily="2" charset="2"/>
              <a:buChar char=""/>
            </a:pPr>
            <a:r>
              <a:rPr lang="en-US" altLang="en-US" sz="2200">
                <a:solidFill>
                  <a:srgbClr val="262626"/>
                </a:solidFill>
                <a:latin typeface="Calisto MT" panose="02040603050505030304" pitchFamily="18" charset="0"/>
                <a:cs typeface="Arial" panose="020B0604020202020204" pitchFamily="34" charset="0"/>
              </a:rPr>
              <a:t>By the principle of locality, this should be the page least likely to be referenced in the near future</a:t>
            </a:r>
          </a:p>
          <a:p>
            <a:pPr eaLnBrk="1" hangingPunct="1">
              <a:spcBef>
                <a:spcPts val="1800"/>
              </a:spcBef>
              <a:buClr>
                <a:srgbClr val="990000"/>
              </a:buClr>
              <a:buSzPct val="75000"/>
              <a:buFont typeface="Wingdings" panose="05000000000000000000" pitchFamily="2" charset="2"/>
              <a:buChar char=""/>
            </a:pPr>
            <a:r>
              <a:rPr lang="en-US" altLang="en-US" sz="2200">
                <a:solidFill>
                  <a:srgbClr val="262626"/>
                </a:solidFill>
                <a:latin typeface="Calisto MT" panose="02040603050505030304" pitchFamily="18" charset="0"/>
                <a:cs typeface="Arial" panose="020B0604020202020204" pitchFamily="34" charset="0"/>
              </a:rPr>
              <a:t>Difficult to implement</a:t>
            </a:r>
          </a:p>
          <a:p>
            <a:pPr lvl="1" eaLnBrk="1" hangingPunct="1">
              <a:spcBef>
                <a:spcPts val="600"/>
              </a:spcBef>
              <a:buClr>
                <a:srgbClr val="990000"/>
              </a:buClr>
              <a:buSzPct val="75000"/>
              <a:buFont typeface="Wingdings" panose="05000000000000000000" pitchFamily="2" charset="2"/>
              <a:buChar char=""/>
            </a:pPr>
            <a:r>
              <a:rPr lang="en-US" altLang="en-US" sz="2200">
                <a:solidFill>
                  <a:srgbClr val="262626"/>
                </a:solidFill>
                <a:latin typeface="Calisto MT" panose="02040603050505030304" pitchFamily="18" charset="0"/>
                <a:cs typeface="Arial" panose="020B0604020202020204" pitchFamily="34" charset="0"/>
              </a:rPr>
              <a:t>one approach is to tag each page with the time of last reference</a:t>
            </a:r>
          </a:p>
          <a:p>
            <a:pPr lvl="2" eaLnBrk="1" hangingPunct="1">
              <a:spcBef>
                <a:spcPts val="600"/>
              </a:spcBef>
              <a:buClr>
                <a:srgbClr val="990000"/>
              </a:buClr>
              <a:buSzPct val="75000"/>
              <a:buFont typeface="Wingdings" panose="05000000000000000000" pitchFamily="2" charset="2"/>
              <a:buChar char=""/>
            </a:pPr>
            <a:r>
              <a:rPr lang="en-US" altLang="en-US" sz="2200">
                <a:solidFill>
                  <a:srgbClr val="262626"/>
                </a:solidFill>
                <a:latin typeface="Calisto MT" panose="02040603050505030304" pitchFamily="18" charset="0"/>
                <a:cs typeface="Arial" panose="020B0604020202020204" pitchFamily="34" charset="0"/>
              </a:rPr>
              <a:t>this requires a great deal of overhead</a:t>
            </a:r>
          </a:p>
        </p:txBody>
      </p:sp>
      <p:pic>
        <p:nvPicPr>
          <p:cNvPr id="11981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29475" y="5029200"/>
            <a:ext cx="1277938" cy="145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0" presetClass="entr" fill="hold" nodeType="afterEffect">
                                  <p:stCondLst>
                                    <p:cond delay="500"/>
                                  </p:stCondLst>
                                  <p:childTnLst>
                                    <p:set>
                                      <p:cBhvr additive="repl">
                                        <p:cTn id="6" dur="1" fill="hold">
                                          <p:stCondLst>
                                            <p:cond delay="0"/>
                                          </p:stCondLst>
                                        </p:cTn>
                                        <p:tgtEl>
                                          <p:spTgt spid="63490">
                                            <p:txEl>
                                              <p:pRg st="2" end="2"/>
                                            </p:txEl>
                                          </p:spTgt>
                                        </p:tgtEl>
                                        <p:attrNameLst>
                                          <p:attrName>style.visibility</p:attrName>
                                        </p:attrNameLst>
                                      </p:cBhvr>
                                      <p:to>
                                        <p:strVal val="visible"/>
                                      </p:to>
                                    </p:set>
                                    <p:animEffect transition="in" filter="fade">
                                      <p:cBhvr additive="repl">
                                        <p:cTn id="7" dur="400" decel="100000"/>
                                        <p:tgtEl>
                                          <p:spTgt spid="63490">
                                            <p:txEl>
                                              <p:pRg st="2" end="2"/>
                                            </p:txEl>
                                          </p:spTgt>
                                        </p:tgtEl>
                                      </p:cBhvr>
                                    </p:animEffect>
                                    <p:anim calcmode="lin" valueType="num">
                                      <p:cBhvr additive="repl">
                                        <p:cTn id="8" dur="400" decel="100000" fill="hold"/>
                                        <p:tgtEl>
                                          <p:spTgt spid="63490">
                                            <p:txEl>
                                              <p:pRg st="2" end="2"/>
                                            </p:txEl>
                                          </p:spTgt>
                                        </p:tgtEl>
                                        <p:attrNameLst>
                                          <p:attrName>r</p:attrName>
                                        </p:attrNameLst>
                                      </p:cBhvr>
                                      <p:tavLst>
                                        <p:tav tm="100000">
                                          <p:val>
                                            <p:strVal val="-90"/>
                                          </p:val>
                                        </p:tav>
                                        <p:tav>
                                          <p:val>
                                            <p:strVal val="0"/>
                                          </p:val>
                                        </p:tav>
                                      </p:tavLst>
                                    </p:anim>
                                    <p:anim calcmode="lin" valueType="num">
                                      <p:cBhvr additive="repl">
                                        <p:cTn id="9" dur="400" decel="100000" fill="hold"/>
                                        <p:tgtEl>
                                          <p:spTgt spid="63490">
                                            <p:txEl>
                                              <p:pRg st="2" end="2"/>
                                            </p:txEl>
                                          </p:spTgt>
                                        </p:tgtEl>
                                        <p:attrNameLst>
                                          <p:attrName>ppt_x</p:attrName>
                                        </p:attrNameLst>
                                      </p:cBhvr>
                                      <p:tavLst>
                                        <p:tav tm="100000">
                                          <p:val>
                                            <p:strVal val="#ppt_x+0.4"/>
                                          </p:val>
                                        </p:tav>
                                        <p:tav>
                                          <p:val>
                                            <p:strVal val="#ppt_x-0.05"/>
                                          </p:val>
                                        </p:tav>
                                      </p:tavLst>
                                    </p:anim>
                                    <p:anim calcmode="lin" valueType="num">
                                      <p:cBhvr additive="repl">
                                        <p:cTn id="10" dur="400" decel="100000" fill="hold"/>
                                        <p:tgtEl>
                                          <p:spTgt spid="63490">
                                            <p:txEl>
                                              <p:pRg st="2" end="2"/>
                                            </p:txEl>
                                          </p:spTgt>
                                        </p:tgtEl>
                                        <p:attrNameLst>
                                          <p:attrName>ppt_y</p:attrName>
                                        </p:attrNameLst>
                                      </p:cBhvr>
                                      <p:tavLst>
                                        <p:tav tm="100000">
                                          <p:val>
                                            <p:strVal val="#ppt_y-0.4"/>
                                          </p:val>
                                        </p:tav>
                                        <p:tav>
                                          <p:val>
                                            <p:strVal val="#ppt_y+0.1"/>
                                          </p:val>
                                        </p:tav>
                                      </p:tavLst>
                                    </p:anim>
                                    <p:anim calcmode="lin" valueType="num">
                                      <p:cBhvr additive="repl">
                                        <p:cTn id="11" dur="100" accel="100000" fill="hold">
                                          <p:stCondLst>
                                            <p:cond delay="400"/>
                                          </p:stCondLst>
                                        </p:cTn>
                                        <p:tgtEl>
                                          <p:spTgt spid="63490">
                                            <p:txEl>
                                              <p:pRg st="2" end="2"/>
                                            </p:txEl>
                                          </p:spTgt>
                                        </p:tgtEl>
                                        <p:attrNameLst>
                                          <p:attrName>ppt_x</p:attrName>
                                        </p:attrNameLst>
                                      </p:cBhvr>
                                      <p:tavLst>
                                        <p:tav tm="100000">
                                          <p:val>
                                            <p:strVal val="#ppt_x-0.05"/>
                                          </p:val>
                                        </p:tav>
                                        <p:tav>
                                          <p:val>
                                            <p:strVal val="#ppt_x"/>
                                          </p:val>
                                        </p:tav>
                                      </p:tavLst>
                                    </p:anim>
                                    <p:anim calcmode="lin" valueType="num">
                                      <p:cBhvr additive="repl">
                                        <p:cTn id="12" dur="100" accel="100000" fill="hold">
                                          <p:stCondLst>
                                            <p:cond delay="400"/>
                                          </p:stCondLst>
                                        </p:cTn>
                                        <p:tgtEl>
                                          <p:spTgt spid="63490">
                                            <p:txEl>
                                              <p:pRg st="2" end="2"/>
                                            </p:txEl>
                                          </p:spTgt>
                                        </p:tgtEl>
                                        <p:attrNameLst>
                                          <p:attrName>ppt_y</p:attrName>
                                        </p:attrNameLst>
                                      </p:cBhvr>
                                      <p:tavLst>
                                        <p:tav tm="100000">
                                          <p:val>
                                            <p:strVal val="#ppt_y+0.1"/>
                                          </p:val>
                                        </p:tav>
                                        <p:tav>
                                          <p:val>
                                            <p:strVal val="#ppt_y"/>
                                          </p:val>
                                        </p:tav>
                                      </p:tavLst>
                                    </p:anim>
                                  </p:childTnLst>
                                </p:cTn>
                              </p:par>
                              <p:par>
                                <p:cTn id="13" presetID="30" presetClass="entr" fill="hold" nodeType="withEffect">
                                  <p:stCondLst>
                                    <p:cond delay="500"/>
                                  </p:stCondLst>
                                  <p:childTnLst>
                                    <p:set>
                                      <p:cBhvr additive="repl">
                                        <p:cTn id="14" dur="1" fill="hold">
                                          <p:stCondLst>
                                            <p:cond delay="0"/>
                                          </p:stCondLst>
                                        </p:cTn>
                                        <p:tgtEl>
                                          <p:spTgt spid="63490">
                                            <p:txEl>
                                              <p:pRg st="3" end="3"/>
                                            </p:txEl>
                                          </p:spTgt>
                                        </p:tgtEl>
                                        <p:attrNameLst>
                                          <p:attrName>style.visibility</p:attrName>
                                        </p:attrNameLst>
                                      </p:cBhvr>
                                      <p:to>
                                        <p:strVal val="visible"/>
                                      </p:to>
                                    </p:set>
                                    <p:animEffect transition="in" filter="fade">
                                      <p:cBhvr additive="repl">
                                        <p:cTn id="15" dur="800" decel="100000"/>
                                        <p:tgtEl>
                                          <p:spTgt spid="63490">
                                            <p:txEl>
                                              <p:pRg st="3" end="3"/>
                                            </p:txEl>
                                          </p:spTgt>
                                        </p:tgtEl>
                                      </p:cBhvr>
                                    </p:animEffect>
                                    <p:anim calcmode="lin" valueType="num">
                                      <p:cBhvr additive="repl">
                                        <p:cTn id="16" dur="800" decel="100000" fill="hold"/>
                                        <p:tgtEl>
                                          <p:spTgt spid="63490">
                                            <p:txEl>
                                              <p:pRg st="3" end="3"/>
                                            </p:txEl>
                                          </p:spTgt>
                                        </p:tgtEl>
                                        <p:attrNameLst>
                                          <p:attrName>r</p:attrName>
                                        </p:attrNameLst>
                                      </p:cBhvr>
                                      <p:tavLst>
                                        <p:tav tm="100000">
                                          <p:val>
                                            <p:strVal val="-90"/>
                                          </p:val>
                                        </p:tav>
                                        <p:tav>
                                          <p:val>
                                            <p:strVal val="0"/>
                                          </p:val>
                                        </p:tav>
                                      </p:tavLst>
                                    </p:anim>
                                    <p:anim calcmode="lin" valueType="num">
                                      <p:cBhvr additive="repl">
                                        <p:cTn id="17" dur="800" decel="100000" fill="hold"/>
                                        <p:tgtEl>
                                          <p:spTgt spid="63490">
                                            <p:txEl>
                                              <p:pRg st="3" end="3"/>
                                            </p:txEl>
                                          </p:spTgt>
                                        </p:tgtEl>
                                        <p:attrNameLst>
                                          <p:attrName>ppt_x</p:attrName>
                                        </p:attrNameLst>
                                      </p:cBhvr>
                                      <p:tavLst>
                                        <p:tav tm="100000">
                                          <p:val>
                                            <p:strVal val="#ppt_x+0.4"/>
                                          </p:val>
                                        </p:tav>
                                        <p:tav>
                                          <p:val>
                                            <p:strVal val="#ppt_x-0.05"/>
                                          </p:val>
                                        </p:tav>
                                      </p:tavLst>
                                    </p:anim>
                                    <p:anim calcmode="lin" valueType="num">
                                      <p:cBhvr additive="repl">
                                        <p:cTn id="18" dur="800" decel="100000" fill="hold"/>
                                        <p:tgtEl>
                                          <p:spTgt spid="63490">
                                            <p:txEl>
                                              <p:pRg st="3" end="3"/>
                                            </p:txEl>
                                          </p:spTgt>
                                        </p:tgtEl>
                                        <p:attrNameLst>
                                          <p:attrName>ppt_y</p:attrName>
                                        </p:attrNameLst>
                                      </p:cBhvr>
                                      <p:tavLst>
                                        <p:tav tm="100000">
                                          <p:val>
                                            <p:strVal val="#ppt_y-0.4"/>
                                          </p:val>
                                        </p:tav>
                                        <p:tav>
                                          <p:val>
                                            <p:strVal val="#ppt_y+0.1"/>
                                          </p:val>
                                        </p:tav>
                                      </p:tavLst>
                                    </p:anim>
                                    <p:anim calcmode="lin" valueType="num">
                                      <p:cBhvr additive="repl">
                                        <p:cTn id="19" dur="200" accel="100000" fill="hold">
                                          <p:stCondLst>
                                            <p:cond delay="800"/>
                                          </p:stCondLst>
                                        </p:cTn>
                                        <p:tgtEl>
                                          <p:spTgt spid="63490">
                                            <p:txEl>
                                              <p:pRg st="3" end="3"/>
                                            </p:txEl>
                                          </p:spTgt>
                                        </p:tgtEl>
                                        <p:attrNameLst>
                                          <p:attrName>ppt_x</p:attrName>
                                        </p:attrNameLst>
                                      </p:cBhvr>
                                      <p:tavLst>
                                        <p:tav tm="100000">
                                          <p:val>
                                            <p:strVal val="#ppt_x-0.05"/>
                                          </p:val>
                                        </p:tav>
                                        <p:tav>
                                          <p:val>
                                            <p:strVal val="#ppt_x"/>
                                          </p:val>
                                        </p:tav>
                                      </p:tavLst>
                                    </p:anim>
                                    <p:anim calcmode="lin" valueType="num">
                                      <p:cBhvr additive="repl">
                                        <p:cTn id="20" dur="200" accel="100000" fill="hold">
                                          <p:stCondLst>
                                            <p:cond delay="800"/>
                                          </p:stCondLst>
                                        </p:cTn>
                                        <p:tgtEl>
                                          <p:spTgt spid="63490">
                                            <p:txEl>
                                              <p:pRg st="3" end="3"/>
                                            </p:txEl>
                                          </p:spTgt>
                                        </p:tgtEl>
                                        <p:attrNameLst>
                                          <p:attrName>ppt_y</p:attrName>
                                        </p:attrNameLst>
                                      </p:cBhvr>
                                      <p:tavLst>
                                        <p:tav tm="100000">
                                          <p:val>
                                            <p:strVal val="#ppt_y+0.1"/>
                                          </p:val>
                                        </p:tav>
                                        <p:tav>
                                          <p:val>
                                            <p:strVal val="#ppt_y"/>
                                          </p:val>
                                        </p:tav>
                                      </p:tavLst>
                                    </p:anim>
                                  </p:childTnLst>
                                </p:cTn>
                              </p:par>
                              <p:par>
                                <p:cTn id="21" presetID="30" presetClass="entr" fill="hold" nodeType="withEffect">
                                  <p:stCondLst>
                                    <p:cond delay="500"/>
                                  </p:stCondLst>
                                  <p:childTnLst>
                                    <p:set>
                                      <p:cBhvr additive="repl">
                                        <p:cTn id="22" dur="1" fill="hold">
                                          <p:stCondLst>
                                            <p:cond delay="0"/>
                                          </p:stCondLst>
                                        </p:cTn>
                                        <p:tgtEl>
                                          <p:spTgt spid="63490">
                                            <p:txEl>
                                              <p:pRg st="4" end="4"/>
                                            </p:txEl>
                                          </p:spTgt>
                                        </p:tgtEl>
                                        <p:attrNameLst>
                                          <p:attrName>style.visibility</p:attrName>
                                        </p:attrNameLst>
                                      </p:cBhvr>
                                      <p:to>
                                        <p:strVal val="visible"/>
                                      </p:to>
                                    </p:set>
                                    <p:animEffect transition="in" filter="fade">
                                      <p:cBhvr additive="repl">
                                        <p:cTn id="23" dur="1600" decel="100000"/>
                                        <p:tgtEl>
                                          <p:spTgt spid="63490">
                                            <p:txEl>
                                              <p:pRg st="4" end="4"/>
                                            </p:txEl>
                                          </p:spTgt>
                                        </p:tgtEl>
                                      </p:cBhvr>
                                    </p:animEffect>
                                    <p:anim calcmode="lin" valueType="num">
                                      <p:cBhvr additive="repl">
                                        <p:cTn id="24" dur="1600" decel="100000" fill="hold"/>
                                        <p:tgtEl>
                                          <p:spTgt spid="63490">
                                            <p:txEl>
                                              <p:pRg st="4" end="4"/>
                                            </p:txEl>
                                          </p:spTgt>
                                        </p:tgtEl>
                                        <p:attrNameLst>
                                          <p:attrName>r</p:attrName>
                                        </p:attrNameLst>
                                      </p:cBhvr>
                                      <p:tavLst>
                                        <p:tav tm="100000">
                                          <p:val>
                                            <p:strVal val="-90"/>
                                          </p:val>
                                        </p:tav>
                                        <p:tav>
                                          <p:val>
                                            <p:strVal val="0"/>
                                          </p:val>
                                        </p:tav>
                                      </p:tavLst>
                                    </p:anim>
                                    <p:anim calcmode="lin" valueType="num">
                                      <p:cBhvr additive="repl">
                                        <p:cTn id="25" dur="1600" decel="100000" fill="hold"/>
                                        <p:tgtEl>
                                          <p:spTgt spid="63490">
                                            <p:txEl>
                                              <p:pRg st="4" end="4"/>
                                            </p:txEl>
                                          </p:spTgt>
                                        </p:tgtEl>
                                        <p:attrNameLst>
                                          <p:attrName>ppt_x</p:attrName>
                                        </p:attrNameLst>
                                      </p:cBhvr>
                                      <p:tavLst>
                                        <p:tav tm="100000">
                                          <p:val>
                                            <p:strVal val="#ppt_x+0.4"/>
                                          </p:val>
                                        </p:tav>
                                        <p:tav>
                                          <p:val>
                                            <p:strVal val="#ppt_x-0.05"/>
                                          </p:val>
                                        </p:tav>
                                      </p:tavLst>
                                    </p:anim>
                                    <p:anim calcmode="lin" valueType="num">
                                      <p:cBhvr additive="repl">
                                        <p:cTn id="26" dur="1600" decel="100000" fill="hold"/>
                                        <p:tgtEl>
                                          <p:spTgt spid="63490">
                                            <p:txEl>
                                              <p:pRg st="4" end="4"/>
                                            </p:txEl>
                                          </p:spTgt>
                                        </p:tgtEl>
                                        <p:attrNameLst>
                                          <p:attrName>ppt_y</p:attrName>
                                        </p:attrNameLst>
                                      </p:cBhvr>
                                      <p:tavLst>
                                        <p:tav tm="100000">
                                          <p:val>
                                            <p:strVal val="#ppt_y-0.4"/>
                                          </p:val>
                                        </p:tav>
                                        <p:tav>
                                          <p:val>
                                            <p:strVal val="#ppt_y+0.1"/>
                                          </p:val>
                                        </p:tav>
                                      </p:tavLst>
                                    </p:anim>
                                    <p:anim calcmode="lin" valueType="num">
                                      <p:cBhvr additive="repl">
                                        <p:cTn id="27" dur="400" accel="100000" fill="hold">
                                          <p:stCondLst>
                                            <p:cond delay="1600"/>
                                          </p:stCondLst>
                                        </p:cTn>
                                        <p:tgtEl>
                                          <p:spTgt spid="63490">
                                            <p:txEl>
                                              <p:pRg st="4" end="4"/>
                                            </p:txEl>
                                          </p:spTgt>
                                        </p:tgtEl>
                                        <p:attrNameLst>
                                          <p:attrName>ppt_x</p:attrName>
                                        </p:attrNameLst>
                                      </p:cBhvr>
                                      <p:tavLst>
                                        <p:tav tm="100000">
                                          <p:val>
                                            <p:strVal val="#ppt_x-0.05"/>
                                          </p:val>
                                        </p:tav>
                                        <p:tav>
                                          <p:val>
                                            <p:strVal val="#ppt_x"/>
                                          </p:val>
                                        </p:tav>
                                      </p:tavLst>
                                    </p:anim>
                                    <p:anim calcmode="lin" valueType="num">
                                      <p:cBhvr additive="repl">
                                        <p:cTn id="28" dur="400" accel="100000" fill="hold">
                                          <p:stCondLst>
                                            <p:cond delay="1600"/>
                                          </p:stCondLst>
                                        </p:cTn>
                                        <p:tgtEl>
                                          <p:spTgt spid="63490">
                                            <p:txEl>
                                              <p:pRg st="4" end="4"/>
                                            </p:txEl>
                                          </p:spTgt>
                                        </p:tgtEl>
                                        <p:attrNameLst>
                                          <p:attrName>ppt_y</p:attrName>
                                        </p:attrNameLst>
                                      </p:cBhvr>
                                      <p:tavLst>
                                        <p:tav tm="100000">
                                          <p:val>
                                            <p:strVal val="#ppt_y+0.1"/>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sp>
        <p:nvSpPr>
          <p:cNvPr id="64513" name="Text Box 1"/>
          <p:cNvSpPr txBox="1">
            <a:spLocks noChangeArrowheads="1"/>
          </p:cNvSpPr>
          <p:nvPr/>
        </p:nvSpPr>
        <p:spPr bwMode="auto">
          <a:xfrm>
            <a:off x="990600" y="228600"/>
            <a:ext cx="7824788" cy="1323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9pPr>
          </a:lstStyle>
          <a:p>
            <a:pPr algn="r" eaLnBrk="1" hangingPunct="1">
              <a:lnSpc>
                <a:spcPts val="5400"/>
              </a:lnSpc>
              <a:buSzPct val="100000"/>
              <a:defRPr/>
            </a:pPr>
            <a:r>
              <a:rPr lang="en-NZ" altLang="en-US" sz="5200" b="1">
                <a:solidFill>
                  <a:srgbClr val="1A5651"/>
                </a:solidFill>
                <a:effectLst>
                  <a:outerShdw blurRad="38100" dist="38100" dir="2700000" algn="tl">
                    <a:srgbClr val="C0C0C0"/>
                  </a:outerShdw>
                </a:effectLst>
                <a:latin typeface="Calisto MT" panose="02040603050505030304" pitchFamily="18" charset="0"/>
                <a:cs typeface="Arial" panose="020B0604020202020204" pitchFamily="34" charset="0"/>
              </a:rPr>
              <a:t>LRU Example</a:t>
            </a:r>
          </a:p>
        </p:txBody>
      </p:sp>
      <p:pic>
        <p:nvPicPr>
          <p:cNvPr id="12185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33600"/>
            <a:ext cx="9144000" cy="322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sp>
        <p:nvSpPr>
          <p:cNvPr id="65537" name="Text Box 1"/>
          <p:cNvSpPr txBox="1">
            <a:spLocks noChangeArrowheads="1"/>
          </p:cNvSpPr>
          <p:nvPr/>
        </p:nvSpPr>
        <p:spPr bwMode="auto">
          <a:xfrm>
            <a:off x="658813" y="455613"/>
            <a:ext cx="7824787" cy="1323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9pPr>
          </a:lstStyle>
          <a:p>
            <a:pPr algn="r" eaLnBrk="1" hangingPunct="1">
              <a:lnSpc>
                <a:spcPts val="5400"/>
              </a:lnSpc>
              <a:buSzPct val="100000"/>
              <a:defRPr/>
            </a:pPr>
            <a:r>
              <a:rPr lang="en-US" altLang="en-US" sz="5200" b="1">
                <a:solidFill>
                  <a:srgbClr val="4D0000"/>
                </a:solidFill>
                <a:effectLst>
                  <a:outerShdw blurRad="38100" dist="38100" dir="2700000" algn="tl">
                    <a:srgbClr val="C0C0C0"/>
                  </a:outerShdw>
                </a:effectLst>
                <a:latin typeface="Calisto MT" panose="02040603050505030304" pitchFamily="18" charset="0"/>
                <a:cs typeface="Arial" panose="020B0604020202020204" pitchFamily="34" charset="0"/>
              </a:rPr>
              <a:t>First-in-First-out (FIFO)</a:t>
            </a:r>
          </a:p>
        </p:txBody>
      </p:sp>
      <p:sp>
        <p:nvSpPr>
          <p:cNvPr id="123907" name="Text Box 2"/>
          <p:cNvSpPr txBox="1">
            <a:spLocks noChangeArrowheads="1"/>
          </p:cNvSpPr>
          <p:nvPr/>
        </p:nvSpPr>
        <p:spPr bwMode="auto">
          <a:xfrm>
            <a:off x="533400" y="2286000"/>
            <a:ext cx="82296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1pPr>
            <a:lvl2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2pPr>
            <a:lvl3pPr marL="615950" indent="-33655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3pPr>
            <a:lvl4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4pPr>
            <a:lvl5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9pPr>
          </a:lstStyle>
          <a:p>
            <a:pPr eaLnBrk="1" hangingPunct="1">
              <a:spcBef>
                <a:spcPts val="1800"/>
              </a:spcBef>
              <a:buClr>
                <a:srgbClr val="990000"/>
              </a:buClr>
              <a:buSzPct val="75000"/>
              <a:buFont typeface="Wingdings" panose="05000000000000000000" pitchFamily="2" charset="2"/>
              <a:buChar char=""/>
            </a:pPr>
            <a:r>
              <a:rPr lang="en-US" altLang="en-US" sz="2200">
                <a:solidFill>
                  <a:srgbClr val="262626"/>
                </a:solidFill>
                <a:latin typeface="Calisto MT" panose="02040603050505030304" pitchFamily="18" charset="0"/>
                <a:cs typeface="Arial" panose="020B0604020202020204" pitchFamily="34" charset="0"/>
              </a:rPr>
              <a:t>Treats page frames allocated to a process as a circular buffer</a:t>
            </a:r>
          </a:p>
          <a:p>
            <a:pPr eaLnBrk="1" hangingPunct="1">
              <a:spcBef>
                <a:spcPts val="1800"/>
              </a:spcBef>
              <a:buClr>
                <a:srgbClr val="990000"/>
              </a:buClr>
              <a:buSzPct val="75000"/>
              <a:buFont typeface="Wingdings" panose="05000000000000000000" pitchFamily="2" charset="2"/>
              <a:buChar char=""/>
            </a:pPr>
            <a:r>
              <a:rPr lang="en-US" altLang="en-US" sz="2200">
                <a:solidFill>
                  <a:srgbClr val="262626"/>
                </a:solidFill>
                <a:latin typeface="Calisto MT" panose="02040603050505030304" pitchFamily="18" charset="0"/>
                <a:cs typeface="Arial" panose="020B0604020202020204" pitchFamily="34" charset="0"/>
              </a:rPr>
              <a:t>Pages are removed in round-robin style</a:t>
            </a:r>
          </a:p>
          <a:p>
            <a:pPr lvl="2" eaLnBrk="1" hangingPunct="1">
              <a:spcBef>
                <a:spcPts val="600"/>
              </a:spcBef>
              <a:buClr>
                <a:srgbClr val="990000"/>
              </a:buClr>
              <a:buSzPct val="100000"/>
              <a:buFont typeface="Wingdings" panose="05000000000000000000" pitchFamily="2" charset="2"/>
              <a:buChar char=""/>
            </a:pPr>
            <a:r>
              <a:rPr lang="en-US" altLang="en-US" sz="2200">
                <a:solidFill>
                  <a:srgbClr val="262626"/>
                </a:solidFill>
                <a:latin typeface="Calisto MT" panose="02040603050505030304" pitchFamily="18" charset="0"/>
                <a:cs typeface="Arial" panose="020B0604020202020204" pitchFamily="34" charset="0"/>
              </a:rPr>
              <a:t>simple replacement policy to implement</a:t>
            </a:r>
          </a:p>
          <a:p>
            <a:pPr eaLnBrk="1" hangingPunct="1">
              <a:spcBef>
                <a:spcPts val="1800"/>
              </a:spcBef>
              <a:buClr>
                <a:srgbClr val="990000"/>
              </a:buClr>
              <a:buSzPct val="75000"/>
              <a:buFont typeface="Wingdings" panose="05000000000000000000" pitchFamily="2" charset="2"/>
              <a:buChar char=""/>
            </a:pPr>
            <a:r>
              <a:rPr lang="en-US" altLang="en-US" sz="2200">
                <a:solidFill>
                  <a:srgbClr val="262626"/>
                </a:solidFill>
                <a:latin typeface="Calisto MT" panose="02040603050505030304" pitchFamily="18" charset="0"/>
                <a:cs typeface="Arial" panose="020B0604020202020204" pitchFamily="34" charset="0"/>
              </a:rPr>
              <a:t>Page that has been in memory the longest is replaced</a:t>
            </a:r>
          </a:p>
        </p:txBody>
      </p:sp>
      <p:pic>
        <p:nvPicPr>
          <p:cNvPr id="12390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86600" y="4876800"/>
            <a:ext cx="1344613"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grpSp>
        <p:nvGrpSpPr>
          <p:cNvPr id="125954" name="Group 1"/>
          <p:cNvGrpSpPr>
            <a:grpSpLocks/>
          </p:cNvGrpSpPr>
          <p:nvPr/>
        </p:nvGrpSpPr>
        <p:grpSpPr bwMode="auto">
          <a:xfrm>
            <a:off x="987425" y="225425"/>
            <a:ext cx="8123238" cy="1325563"/>
            <a:chOff x="622" y="142"/>
            <a:chExt cx="5117" cy="835"/>
          </a:xfrm>
        </p:grpSpPr>
        <p:pic>
          <p:nvPicPr>
            <p:cNvPr id="12595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 y="142"/>
              <a:ext cx="5117" cy="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57" name="Text Box 3"/>
            <p:cNvSpPr txBox="1">
              <a:spLocks noChangeArrowheads="1"/>
            </p:cNvSpPr>
            <p:nvPr/>
          </p:nvSpPr>
          <p:spPr bwMode="auto">
            <a:xfrm>
              <a:off x="622" y="142"/>
              <a:ext cx="5117" cy="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cs typeface="Arial" panose="020B0604020202020204" pitchFamily="34" charset="0"/>
              </a:endParaRPr>
            </a:p>
          </p:txBody>
        </p:sp>
      </p:grpSp>
      <p:pic>
        <p:nvPicPr>
          <p:cNvPr id="125955"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2286000"/>
            <a:ext cx="7996238"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sp>
        <p:nvSpPr>
          <p:cNvPr id="67585" name="Text Box 1"/>
          <p:cNvSpPr txBox="1">
            <a:spLocks noChangeArrowheads="1"/>
          </p:cNvSpPr>
          <p:nvPr/>
        </p:nvSpPr>
        <p:spPr bwMode="auto">
          <a:xfrm>
            <a:off x="658813" y="455613"/>
            <a:ext cx="7824787" cy="1220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0" rIns="9000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9pPr>
          </a:lstStyle>
          <a:p>
            <a:pPr algn="ctr" eaLnBrk="1" hangingPunct="1">
              <a:lnSpc>
                <a:spcPts val="5400"/>
              </a:lnSpc>
              <a:buSzPct val="100000"/>
              <a:defRPr/>
            </a:pPr>
            <a:r>
              <a:rPr lang="en-US" altLang="en-US" sz="5200" b="1">
                <a:solidFill>
                  <a:srgbClr val="4D0000"/>
                </a:solidFill>
                <a:effectLst>
                  <a:outerShdw blurRad="38100" dist="38100" dir="2700000" algn="tl">
                    <a:srgbClr val="C0C0C0"/>
                  </a:outerShdw>
                </a:effectLst>
                <a:latin typeface="Calisto MT" panose="02040603050505030304" pitchFamily="18" charset="0"/>
                <a:cs typeface="Arial" panose="020B0604020202020204" pitchFamily="34" charset="0"/>
              </a:rPr>
              <a:t>Clock Policy</a:t>
            </a:r>
          </a:p>
        </p:txBody>
      </p:sp>
      <p:sp>
        <p:nvSpPr>
          <p:cNvPr id="67586" name="Text Box 2"/>
          <p:cNvSpPr txBox="1">
            <a:spLocks noChangeArrowheads="1"/>
          </p:cNvSpPr>
          <p:nvPr/>
        </p:nvSpPr>
        <p:spPr bwMode="auto">
          <a:xfrm>
            <a:off x="533400" y="2057400"/>
            <a:ext cx="82296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marL="273050" indent="-27305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1pPr>
            <a:lvl2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2pPr>
            <a:lvl3pPr marL="850900" indent="-282575">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3pPr>
            <a:lvl4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4pPr>
            <a:lvl5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9pPr>
          </a:lstStyle>
          <a:p>
            <a:pPr eaLnBrk="1" hangingPunct="1">
              <a:lnSpc>
                <a:spcPct val="70000"/>
              </a:lnSpc>
              <a:spcBef>
                <a:spcPts val="1800"/>
              </a:spcBef>
              <a:buClr>
                <a:srgbClr val="990000"/>
              </a:buClr>
              <a:buSzPct val="100000"/>
              <a:buFont typeface="Wingdings" panose="05000000000000000000" pitchFamily="2" charset="2"/>
              <a:buChar char=""/>
            </a:pPr>
            <a:r>
              <a:rPr lang="en-US" altLang="en-US" sz="2200">
                <a:solidFill>
                  <a:srgbClr val="262626"/>
                </a:solidFill>
                <a:latin typeface="Calisto MT" panose="02040603050505030304" pitchFamily="18" charset="0"/>
                <a:cs typeface="Arial" panose="020B0604020202020204" pitchFamily="34" charset="0"/>
              </a:rPr>
              <a:t>Requires the association of an additional bit with each frame</a:t>
            </a:r>
          </a:p>
          <a:p>
            <a:pPr lvl="2" eaLnBrk="1" hangingPunct="1">
              <a:lnSpc>
                <a:spcPct val="70000"/>
              </a:lnSpc>
              <a:spcBef>
                <a:spcPts val="600"/>
              </a:spcBef>
              <a:buClr>
                <a:srgbClr val="990000"/>
              </a:buClr>
              <a:buSzPct val="100000"/>
              <a:buFont typeface="Wingdings" panose="05000000000000000000" pitchFamily="2" charset="2"/>
              <a:buChar char=""/>
            </a:pPr>
            <a:r>
              <a:rPr lang="en-US" altLang="en-US" sz="2200">
                <a:solidFill>
                  <a:srgbClr val="262626"/>
                </a:solidFill>
                <a:latin typeface="Calisto MT" panose="02040603050505030304" pitchFamily="18" charset="0"/>
                <a:cs typeface="Arial" panose="020B0604020202020204" pitchFamily="34" charset="0"/>
              </a:rPr>
              <a:t>referred to as the </a:t>
            </a:r>
            <a:r>
              <a:rPr lang="en-US" altLang="en-US" sz="2200" b="1" i="1">
                <a:solidFill>
                  <a:srgbClr val="0000FF"/>
                </a:solidFill>
                <a:latin typeface="Calisto MT" panose="02040603050505030304" pitchFamily="18" charset="0"/>
                <a:cs typeface="Arial" panose="020B0604020202020204" pitchFamily="34" charset="0"/>
              </a:rPr>
              <a:t>use</a:t>
            </a:r>
            <a:r>
              <a:rPr lang="en-US" altLang="en-US" sz="2200" b="1">
                <a:solidFill>
                  <a:srgbClr val="0000FF"/>
                </a:solidFill>
                <a:latin typeface="Calisto MT" panose="02040603050505030304" pitchFamily="18" charset="0"/>
                <a:cs typeface="Arial" panose="020B0604020202020204" pitchFamily="34" charset="0"/>
              </a:rPr>
              <a:t> bit</a:t>
            </a:r>
          </a:p>
          <a:p>
            <a:pPr eaLnBrk="1" hangingPunct="1">
              <a:lnSpc>
                <a:spcPct val="70000"/>
              </a:lnSpc>
              <a:spcBef>
                <a:spcPts val="1800"/>
              </a:spcBef>
              <a:buClr>
                <a:srgbClr val="990000"/>
              </a:buClr>
              <a:buSzPct val="100000"/>
              <a:buFont typeface="Wingdings" panose="05000000000000000000" pitchFamily="2" charset="2"/>
              <a:buChar char=""/>
            </a:pPr>
            <a:r>
              <a:rPr lang="en-US" altLang="en-US" sz="2200">
                <a:solidFill>
                  <a:srgbClr val="262626"/>
                </a:solidFill>
                <a:latin typeface="Calisto MT" panose="02040603050505030304" pitchFamily="18" charset="0"/>
                <a:cs typeface="Arial" panose="020B0604020202020204" pitchFamily="34" charset="0"/>
              </a:rPr>
              <a:t>When a page is first loaded in memory or referenced, the use bit is set to 1</a:t>
            </a:r>
          </a:p>
          <a:p>
            <a:pPr eaLnBrk="1" hangingPunct="1">
              <a:lnSpc>
                <a:spcPct val="70000"/>
              </a:lnSpc>
              <a:spcBef>
                <a:spcPts val="1800"/>
              </a:spcBef>
              <a:buClr>
                <a:srgbClr val="990000"/>
              </a:buClr>
              <a:buSzPct val="100000"/>
              <a:buFont typeface="Wingdings" panose="05000000000000000000" pitchFamily="2" charset="2"/>
              <a:buChar char=""/>
            </a:pPr>
            <a:r>
              <a:rPr lang="en-US" altLang="en-US" sz="2200">
                <a:solidFill>
                  <a:srgbClr val="262626"/>
                </a:solidFill>
                <a:latin typeface="Calisto MT" panose="02040603050505030304" pitchFamily="18" charset="0"/>
                <a:cs typeface="Arial" panose="020B0604020202020204" pitchFamily="34" charset="0"/>
              </a:rPr>
              <a:t>The set of frames is considered to be a circular buffer</a:t>
            </a:r>
          </a:p>
          <a:p>
            <a:pPr eaLnBrk="1" hangingPunct="1">
              <a:lnSpc>
                <a:spcPct val="70000"/>
              </a:lnSpc>
              <a:spcBef>
                <a:spcPts val="1800"/>
              </a:spcBef>
              <a:buClr>
                <a:srgbClr val="990000"/>
              </a:buClr>
              <a:buSzPct val="100000"/>
              <a:buFont typeface="Wingdings" panose="05000000000000000000" pitchFamily="2" charset="2"/>
              <a:buChar char=""/>
            </a:pPr>
            <a:r>
              <a:rPr lang="en-US" altLang="en-US" sz="2200">
                <a:solidFill>
                  <a:srgbClr val="262626"/>
                </a:solidFill>
                <a:latin typeface="Calisto MT" panose="02040603050505030304" pitchFamily="18" charset="0"/>
                <a:cs typeface="Arial" panose="020B0604020202020204" pitchFamily="34" charset="0"/>
              </a:rPr>
              <a:t>Any frame with a use bit of 1 is passed over by the algorithm</a:t>
            </a:r>
          </a:p>
          <a:p>
            <a:pPr eaLnBrk="1" hangingPunct="1">
              <a:buSzPct val="100000"/>
            </a:pPr>
            <a:r>
              <a:rPr lang="en-US" altLang="en-US" sz="2400">
                <a:solidFill>
                  <a:srgbClr val="000000"/>
                </a:solidFill>
                <a:cs typeface="Arial" panose="020B0604020202020204" pitchFamily="34" charset="0"/>
              </a:rPr>
              <a:t>If any of the frames in the buffer have a use bit of 0 at the beginning of this process, the first such frame encountered is chosen for replacement. If all of the frames have a use bit of 1, then the pointer will make one complete cycle through the buffer, setting all the use bits to 0, and stop at its original position, replacing the page in that frame.</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8" presetClass="entr" accel="50000" fill="hold" nodeType="withEffect">
                                  <p:stCondLst>
                                    <p:cond delay="0"/>
                                  </p:stCondLst>
                                  <p:childTnLst>
                                    <p:set>
                                      <p:cBhvr additive="repl">
                                        <p:cTn id="6" dur="1" fill="hold">
                                          <p:stCondLst>
                                            <p:cond delay="0"/>
                                          </p:stCondLst>
                                        </p:cTn>
                                        <p:tgtEl>
                                          <p:spTgt spid="67586">
                                            <p:txEl>
                                              <p:pRg st="1" end="1"/>
                                            </p:txEl>
                                          </p:spTgt>
                                        </p:tgtEl>
                                        <p:attrNameLst>
                                          <p:attrName>style.visibility</p:attrName>
                                        </p:attrNameLst>
                                      </p:cBhvr>
                                      <p:to>
                                        <p:strVal val="visible"/>
                                      </p:to>
                                    </p:set>
                                    <p:anim calcmode="lin" valueType="num">
                                      <p:cBhvr additive="repl">
                                        <p:cTn id="7" dur="1000" fill="hold"/>
                                        <p:tgtEl>
                                          <p:spTgt spid="67586">
                                            <p:txEl>
                                              <p:pRg st="1" end="1"/>
                                            </p:txEl>
                                          </p:spTgt>
                                        </p:tgtEl>
                                        <p:attrNameLst>
                                          <p:attrName>r</p:attrName>
                                        </p:attrNameLst>
                                      </p:cBhvr>
                                      <p:tavLst>
                                        <p:tav tm="80000">
                                          <p:val>
                                            <p:strVal val="90"/>
                                          </p:val>
                                        </p:tav>
                                        <p:tav tm="100000">
                                          <p:val>
                                            <p:strVal val="90"/>
                                          </p:val>
                                        </p:tav>
                                        <p:tav>
                                          <p:val>
                                            <p:strVal val="90"/>
                                          </p:val>
                                        </p:tav>
                                        <p:tav>
                                          <p:val>
                                            <p:strVal val="0"/>
                                          </p:val>
                                        </p:tav>
                                      </p:tavLst>
                                    </p:anim>
                                    <p:anim calcmode="lin" valueType="num">
                                      <p:cBhvr additive="repl">
                                        <p:cTn id="8" dur="1000" fill="hold"/>
                                        <p:tgtEl>
                                          <p:spTgt spid="67586">
                                            <p:txEl>
                                              <p:pRg st="1" end="1"/>
                                            </p:txEl>
                                          </p:spTgt>
                                        </p:tgtEl>
                                        <p:attrNameLst>
                                          <p:attrName>ppt_x</p:attrName>
                                        </p:attrNameLst>
                                      </p:cBhvr>
                                      <p:tavLst>
                                        <p:tav tm="100000">
                                          <p:val>
                                            <p:fltVal val="-1"/>
                                          </p:val>
                                        </p:tav>
                                        <p:tav>
                                          <p:val>
                                            <p:fltVal val="0.95"/>
                                          </p:val>
                                        </p:tav>
                                        <p:tav>
                                          <p:val>
                                            <p:strVal val="#ppt_x"/>
                                          </p:val>
                                        </p:tav>
                                      </p:tavLst>
                                    </p:anim>
                                    <p:anim calcmode="lin" valueType="num">
                                      <p:cBhvr additive="repl">
                                        <p:cTn id="9" dur="1000" fill="hold"/>
                                        <p:tgtEl>
                                          <p:spTgt spid="67586">
                                            <p:txEl>
                                              <p:pRg st="1" end="1"/>
                                            </p:txEl>
                                          </p:spTgt>
                                        </p:tgtEl>
                                        <p:attrNameLst>
                                          <p:attrName>ppt_y</p:attrName>
                                        </p:attrNameLst>
                                      </p:cBhvr>
                                      <p:tavLst>
                                        <p:tav>
                                          <p:val>
                                            <p:strVal val="#ppt_y"/>
                                          </p:val>
                                        </p:tav>
                                        <p:tav>
                                          <p:val>
                                            <p:strVal val="#ppt_y"/>
                                          </p:val>
                                        </p:tav>
                                      </p:tavLst>
                                    </p:anim>
                                    <p:animEffect transition="in" filter="fade">
                                      <p:cBhvr additive="repl">
                                        <p:cTn id="10" dur="1000"/>
                                        <p:tgtEl>
                                          <p:spTgt spid="6758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D4968770-95F1-4104-A026-A1763311F30B}"/>
              </a:ext>
            </a:extLst>
          </p:cNvPr>
          <p:cNvSpPr>
            <a:spLocks noGrp="1" noChangeArrowheads="1"/>
          </p:cNvSpPr>
          <p:nvPr>
            <p:ph type="title"/>
          </p:nvPr>
        </p:nvSpPr>
        <p:spPr>
          <a:xfrm>
            <a:off x="927100" y="177800"/>
            <a:ext cx="8010525" cy="463550"/>
          </a:xfrm>
        </p:spPr>
        <p:txBody>
          <a:bodyPr/>
          <a:lstStyle/>
          <a:p>
            <a:pPr eaLnBrk="1" hangingPunct="1"/>
            <a:r>
              <a:rPr lang="en-US" altLang="en-US" sz="2000"/>
              <a:t>Second-Chance (clock) Page-Replacement Algorithm</a:t>
            </a:r>
          </a:p>
        </p:txBody>
      </p:sp>
      <p:pic>
        <p:nvPicPr>
          <p:cNvPr id="41987" name="Picture 1" descr="9_17.pdf">
            <a:extLst>
              <a:ext uri="{FF2B5EF4-FFF2-40B4-BE49-F238E27FC236}">
                <a16:creationId xmlns:a16="http://schemas.microsoft.com/office/drawing/2014/main" id="{D6DAD4DD-A72E-4968-843B-5D641E2BD38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68525" y="1092200"/>
            <a:ext cx="4402138" cy="444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30050" name="Group 1"/>
          <p:cNvGrpSpPr>
            <a:grpSpLocks/>
          </p:cNvGrpSpPr>
          <p:nvPr/>
        </p:nvGrpSpPr>
        <p:grpSpPr bwMode="auto">
          <a:xfrm>
            <a:off x="92075" y="1219200"/>
            <a:ext cx="5387975" cy="4625975"/>
            <a:chOff x="58" y="768"/>
            <a:chExt cx="3394" cy="2914"/>
          </a:xfrm>
        </p:grpSpPr>
        <p:pic>
          <p:nvPicPr>
            <p:cNvPr id="13005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 y="768"/>
              <a:ext cx="3394" cy="2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4" name="Text Box 3"/>
            <p:cNvSpPr txBox="1">
              <a:spLocks noChangeArrowheads="1"/>
            </p:cNvSpPr>
            <p:nvPr/>
          </p:nvSpPr>
          <p:spPr bwMode="auto">
            <a:xfrm>
              <a:off x="58" y="768"/>
              <a:ext cx="3394" cy="2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grpSp>
      <p:sp>
        <p:nvSpPr>
          <p:cNvPr id="130051" name="Text Box 4"/>
          <p:cNvSpPr txBox="1">
            <a:spLocks noChangeArrowheads="1"/>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ctr" eaLnBrk="1" hangingPunct="1">
              <a:buSzPct val="100000"/>
            </a:pPr>
            <a:r>
              <a:rPr lang="en-US" altLang="en-US" sz="4400">
                <a:solidFill>
                  <a:srgbClr val="000000"/>
                </a:solidFill>
              </a:rPr>
              <a:t>Clock Policy</a:t>
            </a:r>
          </a:p>
        </p:txBody>
      </p:sp>
      <p:pic>
        <p:nvPicPr>
          <p:cNvPr id="130052"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2103438"/>
            <a:ext cx="4937125" cy="429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0F9DAD6B-6A78-0D3F-F1B0-43C0AE03B6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1" cy="6858001"/>
          </a:xfrm>
          <a:prstGeom prst="rect">
            <a:avLst/>
          </a:prstGeom>
        </p:spPr>
      </p:pic>
    </p:spTree>
    <p:extLst>
      <p:ext uri="{BB962C8B-B14F-4D97-AF65-F5344CB8AC3E}">
        <p14:creationId xmlns:p14="http://schemas.microsoft.com/office/powerpoint/2010/main" val="4095606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Text Box 2"/>
          <p:cNvSpPr txBox="1">
            <a:spLocks noChangeArrowheads="1"/>
          </p:cNvSpPr>
          <p:nvPr/>
        </p:nvSpPr>
        <p:spPr bwMode="auto">
          <a:xfrm>
            <a:off x="658813" y="455613"/>
            <a:ext cx="7824787" cy="1144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0" rIns="9000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9pPr>
          </a:lstStyle>
          <a:p>
            <a:pPr algn="ctr" eaLnBrk="1" hangingPunct="1">
              <a:lnSpc>
                <a:spcPts val="5400"/>
              </a:lnSpc>
              <a:buSzPct val="100000"/>
              <a:defRPr/>
            </a:pPr>
            <a:r>
              <a:rPr lang="en-NZ" altLang="en-US" sz="5200" b="1" dirty="0">
                <a:solidFill>
                  <a:srgbClr val="4D0000"/>
                </a:solidFill>
                <a:effectLst>
                  <a:outerShdw blurRad="38100" dist="38100" dir="2700000" algn="tl">
                    <a:srgbClr val="C0C0C0"/>
                  </a:outerShdw>
                </a:effectLst>
                <a:latin typeface="Calisto MT" panose="02040603050505030304" pitchFamily="18" charset="0"/>
                <a:cs typeface="Arial" panose="020B0604020202020204" pitchFamily="34" charset="0"/>
              </a:rPr>
              <a:t>Implications</a:t>
            </a:r>
          </a:p>
        </p:txBody>
      </p:sp>
      <p:sp>
        <p:nvSpPr>
          <p:cNvPr id="37891" name="Text Box 3"/>
          <p:cNvSpPr txBox="1">
            <a:spLocks noChangeArrowheads="1"/>
          </p:cNvSpPr>
          <p:nvPr/>
        </p:nvSpPr>
        <p:spPr bwMode="auto">
          <a:xfrm>
            <a:off x="494506" y="1981200"/>
            <a:ext cx="8153400" cy="384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marL="273050" indent="-27305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1pPr>
            <a:lvl2pPr marL="568325" indent="-290513">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2pPr>
            <a:lvl3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3pPr>
            <a:lvl4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4pPr>
            <a:lvl5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9pPr>
          </a:lstStyle>
          <a:p>
            <a:pPr eaLnBrk="1" hangingPunct="1">
              <a:spcBef>
                <a:spcPts val="1800"/>
              </a:spcBef>
              <a:buClr>
                <a:srgbClr val="990000"/>
              </a:buClr>
              <a:buSzPct val="100000"/>
              <a:buFont typeface="Wingdings" panose="05000000000000000000" pitchFamily="2" charset="2"/>
              <a:buChar char=""/>
            </a:pPr>
            <a:r>
              <a:rPr lang="en-US" altLang="en-US" sz="2400" dirty="0">
                <a:solidFill>
                  <a:srgbClr val="262626"/>
                </a:solidFill>
                <a:latin typeface="Calisto MT" panose="02040603050505030304" pitchFamily="18" charset="0"/>
                <a:cs typeface="Arial" panose="020B0604020202020204" pitchFamily="34" charset="0"/>
              </a:rPr>
              <a:t>More processes may be maintained in main memory</a:t>
            </a:r>
          </a:p>
          <a:p>
            <a:pPr lvl="1" eaLnBrk="1" hangingPunct="1">
              <a:spcBef>
                <a:spcPts val="600"/>
              </a:spcBef>
              <a:buClr>
                <a:srgbClr val="990000"/>
              </a:buClr>
              <a:buSzPct val="100000"/>
              <a:buFont typeface="Wingdings" panose="05000000000000000000" pitchFamily="2" charset="2"/>
              <a:buChar char=""/>
            </a:pPr>
            <a:r>
              <a:rPr lang="en-US" altLang="en-US" sz="2200" dirty="0">
                <a:solidFill>
                  <a:srgbClr val="262626"/>
                </a:solidFill>
                <a:latin typeface="Calisto MT" panose="02040603050505030304" pitchFamily="18" charset="0"/>
                <a:cs typeface="Arial" panose="020B0604020202020204" pitchFamily="34" charset="0"/>
              </a:rPr>
              <a:t>only load in some of the pieces of each process</a:t>
            </a:r>
          </a:p>
          <a:p>
            <a:pPr lvl="1" eaLnBrk="1" hangingPunct="1">
              <a:spcBef>
                <a:spcPts val="600"/>
              </a:spcBef>
              <a:buClr>
                <a:srgbClr val="990000"/>
              </a:buClr>
              <a:buSzPct val="100000"/>
              <a:buFont typeface="Wingdings" panose="05000000000000000000" pitchFamily="2" charset="2"/>
              <a:buChar char=""/>
            </a:pPr>
            <a:r>
              <a:rPr lang="en-US" altLang="en-US" sz="2200" dirty="0">
                <a:solidFill>
                  <a:srgbClr val="262626"/>
                </a:solidFill>
                <a:latin typeface="Calisto MT" panose="02040603050505030304" pitchFamily="18" charset="0"/>
                <a:cs typeface="Arial" panose="020B0604020202020204" pitchFamily="34" charset="0"/>
              </a:rPr>
              <a:t>with so many processes in main memory, it is very likely a process will be in the Ready state at any particular time</a:t>
            </a:r>
          </a:p>
          <a:p>
            <a:pPr eaLnBrk="1" hangingPunct="1">
              <a:spcBef>
                <a:spcPts val="1800"/>
              </a:spcBef>
              <a:buClr>
                <a:srgbClr val="990000"/>
              </a:buClr>
              <a:buSzPct val="100000"/>
              <a:buFont typeface="Wingdings" panose="05000000000000000000" pitchFamily="2" charset="2"/>
              <a:buChar char=""/>
            </a:pPr>
            <a:r>
              <a:rPr lang="en-US" altLang="en-US" sz="2400" dirty="0">
                <a:solidFill>
                  <a:srgbClr val="262626"/>
                </a:solidFill>
                <a:latin typeface="Calisto MT" panose="02040603050505030304" pitchFamily="18" charset="0"/>
                <a:cs typeface="Arial" panose="020B0604020202020204" pitchFamily="34" charset="0"/>
                <a:sym typeface="Wingdings" panose="05000000000000000000" pitchFamily="2" charset="2"/>
              </a:rPr>
              <a:t> </a:t>
            </a:r>
            <a:r>
              <a:rPr lang="en-US" altLang="en-US" sz="2400" b="1" dirty="0">
                <a:solidFill>
                  <a:srgbClr val="FF0000"/>
                </a:solidFill>
                <a:latin typeface="Calisto MT" panose="02040603050505030304" pitchFamily="18" charset="0"/>
                <a:cs typeface="Arial" panose="020B0604020202020204" pitchFamily="34" charset="0"/>
                <a:sym typeface="Wingdings" panose="05000000000000000000" pitchFamily="2" charset="2"/>
              </a:rPr>
              <a:t>Higher Degrees of Multiprogramming </a:t>
            </a:r>
            <a:endParaRPr lang="en-US" altLang="en-US" sz="2400" b="1" dirty="0">
              <a:solidFill>
                <a:srgbClr val="FF0000"/>
              </a:solidFill>
              <a:latin typeface="Calisto MT" panose="02040603050505030304" pitchFamily="18" charset="0"/>
              <a:cs typeface="Arial" panose="020B0604020202020204" pitchFamily="34" charset="0"/>
            </a:endParaRPr>
          </a:p>
          <a:p>
            <a:pPr eaLnBrk="1" hangingPunct="1">
              <a:spcBef>
                <a:spcPts val="1800"/>
              </a:spcBef>
              <a:buClr>
                <a:srgbClr val="990000"/>
              </a:buClr>
              <a:buSzPct val="100000"/>
              <a:buFont typeface="Wingdings" panose="05000000000000000000" pitchFamily="2" charset="2"/>
              <a:buChar char=""/>
            </a:pPr>
            <a:r>
              <a:rPr lang="en-US" altLang="en-US" sz="2400" dirty="0">
                <a:solidFill>
                  <a:srgbClr val="262626"/>
                </a:solidFill>
                <a:latin typeface="Calisto MT" panose="02040603050505030304" pitchFamily="18" charset="0"/>
                <a:cs typeface="Arial" panose="020B0604020202020204" pitchFamily="34" charset="0"/>
              </a:rPr>
              <a:t>The address space of a process may be larger than size of main memory</a:t>
            </a:r>
          </a:p>
          <a:p>
            <a:pPr eaLnBrk="1" hangingPunct="1">
              <a:spcBef>
                <a:spcPts val="1800"/>
              </a:spcBef>
              <a:buClr>
                <a:srgbClr val="990000"/>
              </a:buClr>
              <a:buSzPct val="100000"/>
              <a:buFont typeface="Wingdings" panose="05000000000000000000" pitchFamily="2" charset="2"/>
              <a:buChar char=""/>
            </a:pPr>
            <a:endParaRPr lang="en-US" altLang="en-US" sz="2400" dirty="0">
              <a:solidFill>
                <a:srgbClr val="262626"/>
              </a:solidFill>
              <a:latin typeface="Calisto MT" panose="02040603050505030304" pitchFamily="18" charset="0"/>
              <a:cs typeface="Arial" panose="020B0604020202020204" pitchFamily="34" charset="0"/>
            </a:endParaRPr>
          </a:p>
          <a:p>
            <a:pPr eaLnBrk="1" hangingPunct="1">
              <a:spcBef>
                <a:spcPts val="1800"/>
              </a:spcBef>
              <a:buSzPct val="100000"/>
            </a:pPr>
            <a:endParaRPr lang="en-US" altLang="en-US" sz="2400" dirty="0">
              <a:solidFill>
                <a:srgbClr val="262626"/>
              </a:solidFill>
              <a:latin typeface="Calisto MT" panose="02040603050505030304" pitchFamily="18" charset="0"/>
              <a:cs typeface="Arial" panose="020B0604020202020204" pitchFamily="34" charset="0"/>
            </a:endParaRPr>
          </a:p>
        </p:txBody>
      </p:sp>
      <p:pic>
        <p:nvPicPr>
          <p:cNvPr id="378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5181600"/>
            <a:ext cx="1825625"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664675" y="5524797"/>
            <a:ext cx="6863417" cy="461665"/>
          </a:xfrm>
          <a:prstGeom prst="rect">
            <a:avLst/>
          </a:prstGeom>
          <a:noFill/>
        </p:spPr>
        <p:txBody>
          <a:bodyPr wrap="none">
            <a:spAutoFit/>
          </a:bodyPr>
          <a:lstStyle/>
          <a:p>
            <a:pPr>
              <a:defRPr/>
            </a:pPr>
            <a:r>
              <a:rPr lang="en-US" sz="2400" dirty="0">
                <a:ln>
                  <a:solidFill>
                    <a:schemeClr val="accent1"/>
                  </a:solidFill>
                </a:ln>
              </a:rPr>
              <a:t>https://www.youtube.com/watch?v=DFZZKINz1cI</a:t>
            </a: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grpSp>
        <p:nvGrpSpPr>
          <p:cNvPr id="132098" name="Group 1"/>
          <p:cNvGrpSpPr>
            <a:grpSpLocks/>
          </p:cNvGrpSpPr>
          <p:nvPr/>
        </p:nvGrpSpPr>
        <p:grpSpPr bwMode="auto">
          <a:xfrm>
            <a:off x="-311150" y="682625"/>
            <a:ext cx="8537575" cy="1143000"/>
            <a:chOff x="-196" y="430"/>
            <a:chExt cx="5378" cy="720"/>
          </a:xfrm>
        </p:grpSpPr>
        <p:pic>
          <p:nvPicPr>
            <p:cNvPr id="13210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 y="430"/>
              <a:ext cx="5378"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2" name="Text Box 3"/>
            <p:cNvSpPr txBox="1">
              <a:spLocks noChangeArrowheads="1"/>
            </p:cNvSpPr>
            <p:nvPr/>
          </p:nvSpPr>
          <p:spPr bwMode="auto">
            <a:xfrm>
              <a:off x="-196" y="430"/>
              <a:ext cx="5378"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cs typeface="Arial" panose="020B0604020202020204" pitchFamily="34" charset="0"/>
              </a:endParaRPr>
            </a:p>
          </p:txBody>
        </p:sp>
      </p:grpSp>
      <p:pic>
        <p:nvPicPr>
          <p:cNvPr id="13209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2590800"/>
            <a:ext cx="82296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0" name="TextBox 1"/>
          <p:cNvSpPr txBox="1">
            <a:spLocks noChangeArrowheads="1"/>
          </p:cNvSpPr>
          <p:nvPr/>
        </p:nvSpPr>
        <p:spPr bwMode="auto">
          <a:xfrm>
            <a:off x="1905000" y="5638800"/>
            <a:ext cx="56356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2400">
                <a:solidFill>
                  <a:srgbClr val="FF0000"/>
                </a:solidFill>
              </a:rPr>
              <a:t>If page is already in memory,</a:t>
            </a:r>
          </a:p>
          <a:p>
            <a:r>
              <a:rPr lang="en-US" altLang="en-US" sz="2400">
                <a:solidFill>
                  <a:srgbClr val="FF0000"/>
                </a:solidFill>
              </a:rPr>
              <a:t>mark use bit = 1, without moving pointer</a:t>
            </a:r>
          </a:p>
        </p:txBody>
      </p:sp>
    </p:spTree>
  </p:cSld>
  <p:clrMapOvr>
    <a:masterClrMapping/>
  </p:clrMapOvr>
  <p:transition spd="slow">
    <p:fade/>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sp>
        <p:nvSpPr>
          <p:cNvPr id="70657" name="Text Box 1"/>
          <p:cNvSpPr txBox="1">
            <a:spLocks noChangeArrowheads="1"/>
          </p:cNvSpPr>
          <p:nvPr/>
        </p:nvSpPr>
        <p:spPr bwMode="auto">
          <a:xfrm>
            <a:off x="457200" y="228600"/>
            <a:ext cx="9296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9pPr>
          </a:lstStyle>
          <a:p>
            <a:pPr eaLnBrk="1" hangingPunct="1">
              <a:lnSpc>
                <a:spcPts val="5400"/>
              </a:lnSpc>
              <a:buSzPct val="100000"/>
              <a:defRPr/>
            </a:pPr>
            <a:r>
              <a:rPr lang="en-NZ" altLang="en-US" sz="5200" b="1">
                <a:solidFill>
                  <a:srgbClr val="7A5608"/>
                </a:solidFill>
                <a:effectLst>
                  <a:outerShdw blurRad="38100" dist="38100" dir="2700000" algn="tl">
                    <a:srgbClr val="C0C0C0"/>
                  </a:outerShdw>
                </a:effectLst>
                <a:latin typeface="Calisto MT" panose="02040603050505030304" pitchFamily="18" charset="0"/>
                <a:cs typeface="Arial" panose="020B0604020202020204" pitchFamily="34" charset="0"/>
              </a:rPr>
              <a:t>Combined Examples</a:t>
            </a:r>
          </a:p>
        </p:txBody>
      </p:sp>
      <p:pic>
        <p:nvPicPr>
          <p:cNvPr id="13414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1447800"/>
            <a:ext cx="6629400" cy="502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grpSp>
        <p:nvGrpSpPr>
          <p:cNvPr id="136194" name="Group 1"/>
          <p:cNvGrpSpPr>
            <a:grpSpLocks/>
          </p:cNvGrpSpPr>
          <p:nvPr/>
        </p:nvGrpSpPr>
        <p:grpSpPr bwMode="auto">
          <a:xfrm>
            <a:off x="298450" y="79375"/>
            <a:ext cx="8464550" cy="1673225"/>
            <a:chOff x="188" y="50"/>
            <a:chExt cx="5332" cy="1054"/>
          </a:xfrm>
        </p:grpSpPr>
        <p:pic>
          <p:nvPicPr>
            <p:cNvPr id="13619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 y="50"/>
              <a:ext cx="5332" cy="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200" name="Text Box 3"/>
            <p:cNvSpPr txBox="1">
              <a:spLocks noChangeArrowheads="1"/>
            </p:cNvSpPr>
            <p:nvPr/>
          </p:nvSpPr>
          <p:spPr bwMode="auto">
            <a:xfrm>
              <a:off x="188" y="50"/>
              <a:ext cx="5332" cy="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cs typeface="Arial" panose="020B0604020202020204" pitchFamily="34" charset="0"/>
              </a:endParaRPr>
            </a:p>
          </p:txBody>
        </p:sp>
      </p:grpSp>
      <p:grpSp>
        <p:nvGrpSpPr>
          <p:cNvPr id="136195" name="Group 4"/>
          <p:cNvGrpSpPr>
            <a:grpSpLocks/>
          </p:cNvGrpSpPr>
          <p:nvPr/>
        </p:nvGrpSpPr>
        <p:grpSpPr bwMode="auto">
          <a:xfrm>
            <a:off x="457200" y="1295400"/>
            <a:ext cx="8067675" cy="4948238"/>
            <a:chOff x="288" y="816"/>
            <a:chExt cx="5082" cy="3117"/>
          </a:xfrm>
        </p:grpSpPr>
        <p:pic>
          <p:nvPicPr>
            <p:cNvPr id="136197" name="Picture 5"/>
            <p:cNvPicPr>
              <a:picLocks noChangeAspect="1" noChangeArrowheads="1"/>
            </p:cNvPicPr>
            <p:nvPr/>
          </p:nvPicPr>
          <p:blipFill>
            <a:blip r:embed="rId5">
              <a:extLst>
                <a:ext uri="{28A0092B-C50C-407E-A947-70E740481C1C}">
                  <a14:useLocalDpi xmlns:a14="http://schemas.microsoft.com/office/drawing/2010/main" val="0"/>
                </a:ext>
              </a:extLst>
            </a:blip>
            <a:srcRect t="-14929" b="-14929"/>
            <a:stretch>
              <a:fillRect/>
            </a:stretch>
          </p:blipFill>
          <p:spPr bwMode="auto">
            <a:xfrm>
              <a:off x="288" y="816"/>
              <a:ext cx="5082" cy="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8" name="Text Box 6"/>
            <p:cNvSpPr txBox="1">
              <a:spLocks noChangeArrowheads="1"/>
            </p:cNvSpPr>
            <p:nvPr/>
          </p:nvSpPr>
          <p:spPr bwMode="auto">
            <a:xfrm>
              <a:off x="288" y="816"/>
              <a:ext cx="5082" cy="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cs typeface="Arial" panose="020B0604020202020204" pitchFamily="34" charset="0"/>
              </a:endParaRPr>
            </a:p>
          </p:txBody>
        </p:sp>
      </p:grpSp>
      <p:sp>
        <p:nvSpPr>
          <p:cNvPr id="136196" name="Text Box 7"/>
          <p:cNvSpPr txBox="1">
            <a:spLocks noChangeArrowheads="1"/>
          </p:cNvSpPr>
          <p:nvPr/>
        </p:nvSpPr>
        <p:spPr bwMode="auto">
          <a:xfrm>
            <a:off x="998538" y="4876800"/>
            <a:ext cx="76596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eaLnBrk="1" hangingPunct="1">
              <a:buSzPct val="100000"/>
            </a:pPr>
            <a:r>
              <a:rPr lang="en-US" altLang="en-US">
                <a:solidFill>
                  <a:srgbClr val="000000"/>
                </a:solidFill>
                <a:cs typeface="Arial" panose="020B0604020202020204" pitchFamily="34" charset="0"/>
              </a:rPr>
              <a:t>Assumptions: # of frames associated with each process is a fixed number.</a:t>
            </a:r>
          </a:p>
        </p:txBody>
      </p:sp>
    </p:spTree>
  </p:cSld>
  <p:clrMapOvr>
    <a:masterClrMapping/>
  </p:clrMapOvr>
  <p:transition spd="slow">
    <p:fade/>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8242" name="Rectangle 1"/>
          <p:cNvSpPr>
            <a:spLocks noChangeArrowheads="1"/>
          </p:cNvSpPr>
          <p:nvPr/>
        </p:nvSpPr>
        <p:spPr bwMode="auto">
          <a:xfrm>
            <a:off x="990600" y="274638"/>
            <a:ext cx="7543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ctr" eaLnBrk="1" hangingPunct="1">
              <a:buSzPct val="100000"/>
            </a:pPr>
            <a:r>
              <a:rPr lang="en-US" altLang="en-US" sz="4400" dirty="0">
                <a:solidFill>
                  <a:srgbClr val="000000"/>
                </a:solidFill>
              </a:rPr>
              <a:t>Modified Clock Algorithm</a:t>
            </a:r>
          </a:p>
        </p:txBody>
      </p:sp>
      <p:sp>
        <p:nvSpPr>
          <p:cNvPr id="138243" name="Rectangle 2"/>
          <p:cNvSpPr>
            <a:spLocks noChangeArrowheads="1"/>
          </p:cNvSpPr>
          <p:nvPr/>
        </p:nvSpPr>
        <p:spPr bwMode="auto">
          <a:xfrm>
            <a:off x="990600" y="1600200"/>
            <a:ext cx="7620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marL="333375" indent="-333375">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a:solidFill>
                  <a:schemeClr val="bg1"/>
                </a:solidFill>
                <a:latin typeface="Arial" panose="020B0604020202020204" pitchFamily="34" charset="0"/>
                <a:ea typeface="MS PGothic" panose="020B0600070205080204" pitchFamily="34" charset="-128"/>
              </a:defRPr>
            </a:lvl1pPr>
            <a:lvl2pPr marL="733425" indent="-276225">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a:solidFill>
                  <a:schemeClr val="bg1"/>
                </a:solidFill>
                <a:latin typeface="Arial" panose="020B0604020202020204" pitchFamily="34" charset="0"/>
                <a:ea typeface="MS PGothic" panose="020B0600070205080204" pitchFamily="34" charset="-128"/>
              </a:defRPr>
            </a:lvl2pPr>
            <a:lvl3pPr>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a:solidFill>
                  <a:schemeClr val="bg1"/>
                </a:solidFill>
                <a:latin typeface="Arial" panose="020B0604020202020204" pitchFamily="34" charset="0"/>
                <a:ea typeface="MS PGothic" panose="020B0600070205080204" pitchFamily="34" charset="-128"/>
              </a:defRPr>
            </a:lvl3pPr>
            <a:lvl4pPr>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a:solidFill>
                  <a:schemeClr val="bg1"/>
                </a:solidFill>
                <a:latin typeface="Arial" panose="020B0604020202020204" pitchFamily="34" charset="0"/>
                <a:ea typeface="MS PGothic" panose="020B0600070205080204" pitchFamily="34" charset="-128"/>
              </a:defRPr>
            </a:lvl4pPr>
            <a:lvl5pPr>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a:solidFill>
                  <a:schemeClr val="bg1"/>
                </a:solidFill>
                <a:latin typeface="Arial" panose="020B0604020202020204" pitchFamily="34" charset="0"/>
                <a:ea typeface="MS PGothic" panose="020B0600070205080204" pitchFamily="34" charset="-128"/>
              </a:defRPr>
            </a:lvl9pPr>
          </a:lstStyle>
          <a:p>
            <a:pPr eaLnBrk="1" hangingPunct="1">
              <a:lnSpc>
                <a:spcPct val="80000"/>
              </a:lnSpc>
              <a:spcBef>
                <a:spcPts val="700"/>
              </a:spcBef>
              <a:buClr>
                <a:srgbClr val="000000"/>
              </a:buClr>
              <a:buSzPct val="100000"/>
              <a:buFont typeface="Arial" panose="020B0604020202020204" pitchFamily="34" charset="0"/>
              <a:buChar char="•"/>
            </a:pPr>
            <a:r>
              <a:rPr lang="en-US" altLang="en-US" sz="2800">
                <a:solidFill>
                  <a:srgbClr val="000000"/>
                </a:solidFill>
              </a:rPr>
              <a:t>Add one “modify” bit (m), in additions to use bit (u).</a:t>
            </a:r>
          </a:p>
          <a:p>
            <a:pPr eaLnBrk="1" hangingPunct="1">
              <a:lnSpc>
                <a:spcPct val="80000"/>
              </a:lnSpc>
              <a:spcBef>
                <a:spcPts val="700"/>
              </a:spcBef>
              <a:buClr>
                <a:srgbClr val="000000"/>
              </a:buClr>
              <a:buSzPct val="100000"/>
              <a:buFont typeface="Arial" panose="020B0604020202020204" pitchFamily="34" charset="0"/>
              <a:buChar char="•"/>
            </a:pPr>
            <a:r>
              <a:rPr lang="en-US" altLang="en-US" sz="2800">
                <a:solidFill>
                  <a:srgbClr val="000000"/>
                </a:solidFill>
              </a:rPr>
              <a:t>When a page has been modified, it can not be replaced until it has been written into secondary memory.</a:t>
            </a:r>
          </a:p>
          <a:p>
            <a:pPr eaLnBrk="1" hangingPunct="1">
              <a:lnSpc>
                <a:spcPct val="80000"/>
              </a:lnSpc>
              <a:spcBef>
                <a:spcPts val="700"/>
              </a:spcBef>
              <a:buClr>
                <a:srgbClr val="000000"/>
              </a:buClr>
              <a:buSzPct val="100000"/>
              <a:buFont typeface="Arial" panose="020B0604020202020204" pitchFamily="34" charset="0"/>
              <a:buChar char="•"/>
            </a:pPr>
            <a:r>
              <a:rPr lang="en-US" altLang="en-US" sz="2800">
                <a:solidFill>
                  <a:srgbClr val="000000"/>
                </a:solidFill>
              </a:rPr>
              <a:t>Any frame will fall into one of the four categories:</a:t>
            </a:r>
          </a:p>
          <a:p>
            <a:pPr lvl="1" eaLnBrk="1" hangingPunct="1">
              <a:lnSpc>
                <a:spcPct val="80000"/>
              </a:lnSpc>
              <a:spcBef>
                <a:spcPts val="600"/>
              </a:spcBef>
              <a:buClr>
                <a:srgbClr val="000000"/>
              </a:buClr>
              <a:buSzPct val="100000"/>
              <a:buFont typeface="Arial" panose="020B0604020202020204" pitchFamily="34" charset="0"/>
              <a:buChar char="•"/>
            </a:pPr>
            <a:r>
              <a:rPr lang="en-US" altLang="en-US" sz="2400">
                <a:solidFill>
                  <a:srgbClr val="000000"/>
                </a:solidFill>
              </a:rPr>
              <a:t>u=0, m=0</a:t>
            </a:r>
          </a:p>
          <a:p>
            <a:pPr lvl="1" eaLnBrk="1" hangingPunct="1">
              <a:lnSpc>
                <a:spcPct val="80000"/>
              </a:lnSpc>
              <a:spcBef>
                <a:spcPts val="600"/>
              </a:spcBef>
              <a:buClr>
                <a:srgbClr val="000000"/>
              </a:buClr>
              <a:buSzPct val="100000"/>
              <a:buFont typeface="Arial" panose="020B0604020202020204" pitchFamily="34" charset="0"/>
              <a:buChar char="•"/>
            </a:pPr>
            <a:r>
              <a:rPr lang="en-US" altLang="en-US" sz="2400">
                <a:solidFill>
                  <a:srgbClr val="000000"/>
                </a:solidFill>
              </a:rPr>
              <a:t>u=0, m=1</a:t>
            </a:r>
          </a:p>
          <a:p>
            <a:pPr lvl="1" eaLnBrk="1" hangingPunct="1">
              <a:lnSpc>
                <a:spcPct val="80000"/>
              </a:lnSpc>
              <a:spcBef>
                <a:spcPts val="600"/>
              </a:spcBef>
              <a:buClr>
                <a:srgbClr val="000000"/>
              </a:buClr>
              <a:buSzPct val="100000"/>
              <a:buFont typeface="Arial" panose="020B0604020202020204" pitchFamily="34" charset="0"/>
              <a:buChar char="•"/>
            </a:pPr>
            <a:r>
              <a:rPr lang="en-US" altLang="en-US" sz="2400">
                <a:solidFill>
                  <a:srgbClr val="000000"/>
                </a:solidFill>
              </a:rPr>
              <a:t>u=1, m=0</a:t>
            </a:r>
          </a:p>
          <a:p>
            <a:pPr lvl="1" eaLnBrk="1" hangingPunct="1">
              <a:lnSpc>
                <a:spcPct val="80000"/>
              </a:lnSpc>
              <a:spcBef>
                <a:spcPts val="600"/>
              </a:spcBef>
              <a:buClr>
                <a:srgbClr val="000000"/>
              </a:buClr>
              <a:buSzPct val="100000"/>
              <a:buFont typeface="Arial" panose="020B0604020202020204" pitchFamily="34" charset="0"/>
              <a:buChar char="•"/>
            </a:pPr>
            <a:r>
              <a:rPr lang="en-US" altLang="en-US" sz="2400">
                <a:solidFill>
                  <a:srgbClr val="000000"/>
                </a:solidFill>
              </a:rPr>
              <a:t>u=1, m=1 </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fld id="{431D7C82-99F9-404A-9060-736DE91A72A0}" type="slidenum">
              <a:rPr lang="zh-TW" altLang="en-US" smtClean="0">
                <a:solidFill>
                  <a:schemeClr val="tx1"/>
                </a:solidFill>
                <a:ea typeface="MS PGothic" panose="020B0600070205080204" pitchFamily="34" charset="-128"/>
              </a:rPr>
              <a:pPr eaLnBrk="1" hangingPunct="1"/>
              <a:t>64</a:t>
            </a:fld>
            <a:endParaRPr lang="en-US" altLang="zh-TW">
              <a:solidFill>
                <a:schemeClr val="tx1"/>
              </a:solidFill>
              <a:ea typeface="MS PGothic" panose="020B0600070205080204" pitchFamily="34" charset="-128"/>
            </a:endParaRPr>
          </a:p>
        </p:txBody>
      </p:sp>
      <p:pic>
        <p:nvPicPr>
          <p:cNvPr id="140291" name="Picture 4"/>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2803525" y="168275"/>
            <a:ext cx="6340475" cy="6553200"/>
          </a:xfrm>
        </p:spPr>
      </p:pic>
      <p:graphicFrame>
        <p:nvGraphicFramePr>
          <p:cNvPr id="6" name="Group 2"/>
          <p:cNvGraphicFramePr>
            <a:graphicFrameLocks noGrp="1"/>
          </p:cNvGraphicFramePr>
          <p:nvPr/>
        </p:nvGraphicFramePr>
        <p:xfrm>
          <a:off x="457200" y="-228600"/>
          <a:ext cx="1828800" cy="7187808"/>
        </p:xfrm>
        <a:graphic>
          <a:graphicData uri="http://schemas.openxmlformats.org/drawingml/2006/table">
            <a:tbl>
              <a:tblPr/>
              <a:tblGrid>
                <a:gridCol w="609036">
                  <a:extLst>
                    <a:ext uri="{9D8B030D-6E8A-4147-A177-3AD203B41FA5}">
                      <a16:colId xmlns:a16="http://schemas.microsoft.com/office/drawing/2014/main" val="20000"/>
                    </a:ext>
                  </a:extLst>
                </a:gridCol>
                <a:gridCol w="610728">
                  <a:extLst>
                    <a:ext uri="{9D8B030D-6E8A-4147-A177-3AD203B41FA5}">
                      <a16:colId xmlns:a16="http://schemas.microsoft.com/office/drawing/2014/main" val="20001"/>
                    </a:ext>
                  </a:extLst>
                </a:gridCol>
                <a:gridCol w="609036">
                  <a:extLst>
                    <a:ext uri="{9D8B030D-6E8A-4147-A177-3AD203B41FA5}">
                      <a16:colId xmlns:a16="http://schemas.microsoft.com/office/drawing/2014/main" val="20002"/>
                    </a:ext>
                  </a:extLst>
                </a:gridCol>
              </a:tblGrid>
              <a:tr h="592138">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Arial" panose="020B0604020202020204" pitchFamily="34" charset="0"/>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Arial" panose="020B0604020202020204" pitchFamily="34" charset="0"/>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Arial" panose="020B0604020202020204" pitchFamily="34" charset="0"/>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66000"/>
                        </a:lnSpc>
                        <a:spcBef>
                          <a:spcPts val="5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F</a:t>
                      </a:r>
                    </a:p>
                  </a:txBody>
                  <a:tcPr marL="90000" marR="90000" marT="364290" marB="46797" horzOverflow="overflow">
                    <a:lnL>
                      <a:noFill/>
                    </a:lnL>
                    <a:lnR>
                      <a:noFill/>
                    </a:lnR>
                    <a:lnT>
                      <a:noFill/>
                    </a:lnT>
                    <a:lnB>
                      <a:noFill/>
                    </a:lnB>
                    <a:lnTlToBr>
                      <a:noFill/>
                    </a:lnTlToBr>
                    <a:lnBlToTr>
                      <a:noFill/>
                    </a:lnBlToTr>
                    <a:solidFill>
                      <a:schemeClr val="accent1"/>
                    </a:solidFill>
                  </a:tcPr>
                </a:tc>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Arial" panose="020B0604020202020204" pitchFamily="34" charset="0"/>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Arial" panose="020B0604020202020204" pitchFamily="34" charset="0"/>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Arial" panose="020B0604020202020204" pitchFamily="34" charset="0"/>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66000"/>
                        </a:lnSpc>
                        <a:spcBef>
                          <a:spcPts val="5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u</a:t>
                      </a:r>
                    </a:p>
                  </a:txBody>
                  <a:tcPr marL="90000" marR="90000" marT="364290" marB="46797" horzOverflow="overflow">
                    <a:lnL>
                      <a:noFill/>
                    </a:lnL>
                    <a:lnR>
                      <a:noFill/>
                    </a:lnR>
                    <a:lnT>
                      <a:noFill/>
                    </a:lnT>
                    <a:lnB>
                      <a:noFill/>
                    </a:lnB>
                    <a:lnTlToBr>
                      <a:noFill/>
                    </a:lnTlToBr>
                    <a:lnBlToTr>
                      <a:noFill/>
                    </a:lnBlToTr>
                    <a:solidFill>
                      <a:schemeClr val="accent1"/>
                    </a:solidFill>
                  </a:tcPr>
                </a:tc>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Arial" panose="020B0604020202020204" pitchFamily="34" charset="0"/>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Arial" panose="020B0604020202020204" pitchFamily="34" charset="0"/>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Arial" panose="020B0604020202020204" pitchFamily="34" charset="0"/>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66000"/>
                        </a:lnSpc>
                        <a:spcBef>
                          <a:spcPts val="5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m</a:t>
                      </a:r>
                    </a:p>
                  </a:txBody>
                  <a:tcPr marL="90000" marR="90000" marT="364290" marB="46797" horzOverflow="overflow">
                    <a:lnL>
                      <a:noFill/>
                    </a:lnL>
                    <a:lnR>
                      <a:noFill/>
                    </a:lnR>
                    <a:lnT>
                      <a:noFill/>
                    </a:lnT>
                    <a:lnB>
                      <a:noFill/>
                    </a:lnB>
                    <a:lnTlToBr>
                      <a:noFill/>
                    </a:lnTlToBr>
                    <a:lnBlToTr>
                      <a:noFill/>
                    </a:lnBlToTr>
                    <a:solidFill>
                      <a:schemeClr val="accent1"/>
                    </a:solidFill>
                  </a:tcPr>
                </a:tc>
                <a:extLst>
                  <a:ext uri="{0D108BD9-81ED-4DB2-BD59-A6C34878D82A}">
                    <a16:rowId xmlns:a16="http://schemas.microsoft.com/office/drawing/2014/main" val="10000"/>
                  </a:ext>
                </a:extLst>
              </a:tr>
              <a:tr h="592138">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Arial" panose="020B0604020202020204" pitchFamily="34" charset="0"/>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Arial" panose="020B0604020202020204" pitchFamily="34" charset="0"/>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Arial" panose="020B0604020202020204" pitchFamily="34" charset="0"/>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66000"/>
                        </a:lnSpc>
                        <a:spcBef>
                          <a:spcPts val="5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0</a:t>
                      </a:r>
                    </a:p>
                  </a:txBody>
                  <a:tcPr marL="90000" marR="90000" marT="364290" marB="46797" horzOverflow="overflow">
                    <a:lnL>
                      <a:noFill/>
                    </a:lnL>
                    <a:lnR>
                      <a:noFill/>
                    </a:lnR>
                    <a:lnT>
                      <a:noFill/>
                    </a:lnT>
                    <a:lnB>
                      <a:noFill/>
                    </a:lnB>
                    <a:lnTlToBr>
                      <a:noFill/>
                    </a:lnTlToBr>
                    <a:lnBlToTr>
                      <a:noFill/>
                    </a:lnBlToTr>
                    <a:solidFill>
                      <a:schemeClr val="accent1"/>
                    </a:solidFill>
                  </a:tcPr>
                </a:tc>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Arial" panose="020B0604020202020204" pitchFamily="34" charset="0"/>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Arial" panose="020B0604020202020204" pitchFamily="34" charset="0"/>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Arial" panose="020B0604020202020204" pitchFamily="34" charset="0"/>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66000"/>
                        </a:lnSpc>
                        <a:spcBef>
                          <a:spcPts val="5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0</a:t>
                      </a:r>
                    </a:p>
                  </a:txBody>
                  <a:tcPr marL="90000" marR="90000" marT="364290" marB="46797" horzOverflow="overflow">
                    <a:lnL>
                      <a:noFill/>
                    </a:lnL>
                    <a:lnR>
                      <a:noFill/>
                    </a:lnR>
                    <a:lnT>
                      <a:noFill/>
                    </a:lnT>
                    <a:lnB>
                      <a:noFill/>
                    </a:lnB>
                    <a:lnTlToBr>
                      <a:noFill/>
                    </a:lnTlToBr>
                    <a:lnBlToTr>
                      <a:noFill/>
                    </a:lnBlToTr>
                    <a:solidFill>
                      <a:schemeClr val="accent1"/>
                    </a:solidFill>
                  </a:tcPr>
                </a:tc>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Arial" panose="020B0604020202020204" pitchFamily="34" charset="0"/>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Arial" panose="020B0604020202020204" pitchFamily="34" charset="0"/>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Arial" panose="020B0604020202020204" pitchFamily="34" charset="0"/>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66000"/>
                        </a:lnSpc>
                        <a:spcBef>
                          <a:spcPts val="5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1</a:t>
                      </a:r>
                    </a:p>
                  </a:txBody>
                  <a:tcPr marL="90000" marR="90000" marT="364290" marB="46797" horzOverflow="overflow">
                    <a:lnL>
                      <a:noFill/>
                    </a:lnL>
                    <a:lnR>
                      <a:noFill/>
                    </a:lnR>
                    <a:lnT>
                      <a:noFill/>
                    </a:lnT>
                    <a:lnB>
                      <a:noFill/>
                    </a:lnB>
                    <a:lnTlToBr>
                      <a:noFill/>
                    </a:lnTlToBr>
                    <a:lnBlToTr>
                      <a:noFill/>
                    </a:lnBlToTr>
                    <a:solidFill>
                      <a:schemeClr val="accent1"/>
                    </a:solidFill>
                  </a:tcPr>
                </a:tc>
                <a:extLst>
                  <a:ext uri="{0D108BD9-81ED-4DB2-BD59-A6C34878D82A}">
                    <a16:rowId xmlns:a16="http://schemas.microsoft.com/office/drawing/2014/main" val="10001"/>
                  </a:ext>
                </a:extLst>
              </a:tr>
              <a:tr h="592138">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Arial" panose="020B0604020202020204" pitchFamily="34" charset="0"/>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Arial" panose="020B0604020202020204" pitchFamily="34" charset="0"/>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Arial" panose="020B0604020202020204" pitchFamily="34" charset="0"/>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66000"/>
                        </a:lnSpc>
                        <a:spcBef>
                          <a:spcPts val="5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1</a:t>
                      </a:r>
                    </a:p>
                  </a:txBody>
                  <a:tcPr marL="90000" marR="90000" marT="364290" marB="46797" horzOverflow="overflow">
                    <a:lnL>
                      <a:noFill/>
                    </a:lnL>
                    <a:lnR>
                      <a:noFill/>
                    </a:lnR>
                    <a:lnT>
                      <a:noFill/>
                    </a:lnT>
                    <a:lnB>
                      <a:noFill/>
                    </a:lnB>
                    <a:lnTlToBr>
                      <a:noFill/>
                    </a:lnTlToBr>
                    <a:lnBlToTr>
                      <a:noFill/>
                    </a:lnBlToTr>
                    <a:solidFill>
                      <a:schemeClr val="accent1"/>
                    </a:solidFill>
                  </a:tcPr>
                </a:tc>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Arial" panose="020B0604020202020204" pitchFamily="34" charset="0"/>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Arial" panose="020B0604020202020204" pitchFamily="34" charset="0"/>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Arial" panose="020B0604020202020204" pitchFamily="34" charset="0"/>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66000"/>
                        </a:lnSpc>
                        <a:spcBef>
                          <a:spcPts val="5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0</a:t>
                      </a:r>
                    </a:p>
                  </a:txBody>
                  <a:tcPr marL="90000" marR="90000" marT="364290" marB="46797" horzOverflow="overflow">
                    <a:lnL>
                      <a:noFill/>
                    </a:lnL>
                    <a:lnR>
                      <a:noFill/>
                    </a:lnR>
                    <a:lnT>
                      <a:noFill/>
                    </a:lnT>
                    <a:lnB>
                      <a:noFill/>
                    </a:lnB>
                    <a:lnTlToBr>
                      <a:noFill/>
                    </a:lnTlToBr>
                    <a:lnBlToTr>
                      <a:noFill/>
                    </a:lnBlToTr>
                    <a:solidFill>
                      <a:schemeClr val="accent1"/>
                    </a:solidFill>
                  </a:tcPr>
                </a:tc>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Arial" panose="020B0604020202020204" pitchFamily="34" charset="0"/>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Arial" panose="020B0604020202020204" pitchFamily="34" charset="0"/>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Arial" panose="020B0604020202020204" pitchFamily="34" charset="0"/>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66000"/>
                        </a:lnSpc>
                        <a:spcBef>
                          <a:spcPts val="5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0</a:t>
                      </a:r>
                    </a:p>
                  </a:txBody>
                  <a:tcPr marL="90000" marR="90000" marT="364290" marB="46797" horzOverflow="overflow">
                    <a:lnL>
                      <a:noFill/>
                    </a:lnL>
                    <a:lnR>
                      <a:noFill/>
                    </a:lnR>
                    <a:lnT>
                      <a:noFill/>
                    </a:lnT>
                    <a:lnB>
                      <a:noFill/>
                    </a:lnB>
                    <a:lnTlToBr>
                      <a:noFill/>
                    </a:lnTlToBr>
                    <a:lnBlToTr>
                      <a:noFill/>
                    </a:lnBlToTr>
                    <a:solidFill>
                      <a:schemeClr val="accent1"/>
                    </a:solidFill>
                  </a:tcPr>
                </a:tc>
                <a:extLst>
                  <a:ext uri="{0D108BD9-81ED-4DB2-BD59-A6C34878D82A}">
                    <a16:rowId xmlns:a16="http://schemas.microsoft.com/office/drawing/2014/main" val="10002"/>
                  </a:ext>
                </a:extLst>
              </a:tr>
              <a:tr h="592138">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Arial" panose="020B0604020202020204" pitchFamily="34" charset="0"/>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Arial" panose="020B0604020202020204" pitchFamily="34" charset="0"/>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Arial" panose="020B0604020202020204" pitchFamily="34" charset="0"/>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66000"/>
                        </a:lnSpc>
                        <a:spcBef>
                          <a:spcPts val="5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2</a:t>
                      </a:r>
                    </a:p>
                  </a:txBody>
                  <a:tcPr marL="90000" marR="90000" marT="364290" marB="46797" horzOverflow="overflow">
                    <a:lnL>
                      <a:noFill/>
                    </a:lnL>
                    <a:lnR>
                      <a:noFill/>
                    </a:lnR>
                    <a:lnT>
                      <a:noFill/>
                    </a:lnT>
                    <a:lnB>
                      <a:noFill/>
                    </a:lnB>
                    <a:lnTlToBr>
                      <a:noFill/>
                    </a:lnTlToBr>
                    <a:lnBlToTr>
                      <a:noFill/>
                    </a:lnBlToTr>
                    <a:solidFill>
                      <a:schemeClr val="accent1"/>
                    </a:solidFill>
                  </a:tcPr>
                </a:tc>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Arial" panose="020B0604020202020204" pitchFamily="34" charset="0"/>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Arial" panose="020B0604020202020204" pitchFamily="34" charset="0"/>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Arial" panose="020B0604020202020204" pitchFamily="34" charset="0"/>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66000"/>
                        </a:lnSpc>
                        <a:spcBef>
                          <a:spcPts val="5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1</a:t>
                      </a:r>
                    </a:p>
                  </a:txBody>
                  <a:tcPr marL="90000" marR="90000" marT="364290" marB="46797" horzOverflow="overflow">
                    <a:lnL>
                      <a:noFill/>
                    </a:lnL>
                    <a:lnR>
                      <a:noFill/>
                    </a:lnR>
                    <a:lnT>
                      <a:noFill/>
                    </a:lnT>
                    <a:lnB>
                      <a:noFill/>
                    </a:lnB>
                    <a:lnTlToBr>
                      <a:noFill/>
                    </a:lnTlToBr>
                    <a:lnBlToTr>
                      <a:noFill/>
                    </a:lnBlToTr>
                    <a:solidFill>
                      <a:schemeClr val="accent1"/>
                    </a:solidFill>
                  </a:tcPr>
                </a:tc>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Arial" panose="020B0604020202020204" pitchFamily="34" charset="0"/>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Arial" panose="020B0604020202020204" pitchFamily="34" charset="0"/>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Arial" panose="020B0604020202020204" pitchFamily="34" charset="0"/>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66000"/>
                        </a:lnSpc>
                        <a:spcBef>
                          <a:spcPts val="5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0</a:t>
                      </a:r>
                    </a:p>
                  </a:txBody>
                  <a:tcPr marL="90000" marR="90000" marT="364290" marB="46797" horzOverflow="overflow">
                    <a:lnL>
                      <a:noFill/>
                    </a:lnL>
                    <a:lnR>
                      <a:noFill/>
                    </a:lnR>
                    <a:lnT>
                      <a:noFill/>
                    </a:lnT>
                    <a:lnB>
                      <a:noFill/>
                    </a:lnB>
                    <a:lnTlToBr>
                      <a:noFill/>
                    </a:lnTlToBr>
                    <a:lnBlToTr>
                      <a:noFill/>
                    </a:lnBlToTr>
                    <a:solidFill>
                      <a:schemeClr val="accent1"/>
                    </a:solidFill>
                  </a:tcPr>
                </a:tc>
                <a:extLst>
                  <a:ext uri="{0D108BD9-81ED-4DB2-BD59-A6C34878D82A}">
                    <a16:rowId xmlns:a16="http://schemas.microsoft.com/office/drawing/2014/main" val="10003"/>
                  </a:ext>
                </a:extLst>
              </a:tr>
              <a:tr h="592138">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Arial" panose="020B0604020202020204" pitchFamily="34" charset="0"/>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Arial" panose="020B0604020202020204" pitchFamily="34" charset="0"/>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Arial" panose="020B0604020202020204" pitchFamily="34" charset="0"/>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66000"/>
                        </a:lnSpc>
                        <a:spcBef>
                          <a:spcPts val="5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3</a:t>
                      </a:r>
                    </a:p>
                  </a:txBody>
                  <a:tcPr marL="90000" marR="90000" marT="364290" marB="46797" horzOverflow="overflow">
                    <a:lnL>
                      <a:noFill/>
                    </a:lnL>
                    <a:lnR>
                      <a:noFill/>
                    </a:lnR>
                    <a:lnT>
                      <a:noFill/>
                    </a:lnT>
                    <a:lnB>
                      <a:noFill/>
                    </a:lnB>
                    <a:lnTlToBr>
                      <a:noFill/>
                    </a:lnTlToBr>
                    <a:lnBlToTr>
                      <a:noFill/>
                    </a:lnBlToTr>
                    <a:solidFill>
                      <a:schemeClr val="accent1"/>
                    </a:solidFill>
                  </a:tcPr>
                </a:tc>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Arial" panose="020B0604020202020204" pitchFamily="34" charset="0"/>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Arial" panose="020B0604020202020204" pitchFamily="34" charset="0"/>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Arial" panose="020B0604020202020204" pitchFamily="34" charset="0"/>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66000"/>
                        </a:lnSpc>
                        <a:spcBef>
                          <a:spcPts val="5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1</a:t>
                      </a:r>
                    </a:p>
                  </a:txBody>
                  <a:tcPr marL="90000" marR="90000" marT="364290" marB="46797" horzOverflow="overflow">
                    <a:lnL>
                      <a:noFill/>
                    </a:lnL>
                    <a:lnR>
                      <a:noFill/>
                    </a:lnR>
                    <a:lnT>
                      <a:noFill/>
                    </a:lnT>
                    <a:lnB>
                      <a:noFill/>
                    </a:lnB>
                    <a:lnTlToBr>
                      <a:noFill/>
                    </a:lnTlToBr>
                    <a:lnBlToTr>
                      <a:noFill/>
                    </a:lnBlToTr>
                    <a:solidFill>
                      <a:schemeClr val="accent1"/>
                    </a:solidFill>
                  </a:tcPr>
                </a:tc>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Arial" panose="020B0604020202020204" pitchFamily="34" charset="0"/>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Arial" panose="020B0604020202020204" pitchFamily="34" charset="0"/>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Arial" panose="020B0604020202020204" pitchFamily="34" charset="0"/>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66000"/>
                        </a:lnSpc>
                        <a:spcBef>
                          <a:spcPts val="5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0</a:t>
                      </a:r>
                    </a:p>
                  </a:txBody>
                  <a:tcPr marL="90000" marR="90000" marT="364290" marB="46797" horzOverflow="overflow">
                    <a:lnL>
                      <a:noFill/>
                    </a:lnL>
                    <a:lnR>
                      <a:noFill/>
                    </a:lnR>
                    <a:lnT>
                      <a:noFill/>
                    </a:lnT>
                    <a:lnB>
                      <a:noFill/>
                    </a:lnB>
                    <a:lnTlToBr>
                      <a:noFill/>
                    </a:lnTlToBr>
                    <a:lnBlToTr>
                      <a:noFill/>
                    </a:lnBlToTr>
                    <a:solidFill>
                      <a:schemeClr val="accent1"/>
                    </a:solidFill>
                  </a:tcPr>
                </a:tc>
                <a:extLst>
                  <a:ext uri="{0D108BD9-81ED-4DB2-BD59-A6C34878D82A}">
                    <a16:rowId xmlns:a16="http://schemas.microsoft.com/office/drawing/2014/main" val="10004"/>
                  </a:ext>
                </a:extLst>
              </a:tr>
              <a:tr h="592138">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Arial" panose="020B0604020202020204" pitchFamily="34" charset="0"/>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Arial" panose="020B0604020202020204" pitchFamily="34" charset="0"/>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Arial" panose="020B0604020202020204" pitchFamily="34" charset="0"/>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66000"/>
                        </a:lnSpc>
                        <a:spcBef>
                          <a:spcPts val="5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4</a:t>
                      </a:r>
                    </a:p>
                  </a:txBody>
                  <a:tcPr marL="90000" marR="90000" marT="364290" marB="46797" horzOverflow="overflow">
                    <a:lnL>
                      <a:noFill/>
                    </a:lnL>
                    <a:lnR>
                      <a:noFill/>
                    </a:lnR>
                    <a:lnT>
                      <a:noFill/>
                    </a:lnT>
                    <a:lnB>
                      <a:noFill/>
                    </a:lnB>
                    <a:lnTlToBr>
                      <a:noFill/>
                    </a:lnTlToBr>
                    <a:lnBlToTr>
                      <a:noFill/>
                    </a:lnBlToTr>
                    <a:solidFill>
                      <a:schemeClr val="accent1"/>
                    </a:solidFill>
                  </a:tcPr>
                </a:tc>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Arial" panose="020B0604020202020204" pitchFamily="34" charset="0"/>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Arial" panose="020B0604020202020204" pitchFamily="34" charset="0"/>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Arial" panose="020B0604020202020204" pitchFamily="34" charset="0"/>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66000"/>
                        </a:lnSpc>
                        <a:spcBef>
                          <a:spcPts val="5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0</a:t>
                      </a:r>
                    </a:p>
                  </a:txBody>
                  <a:tcPr marL="90000" marR="90000" marT="364290" marB="46797" horzOverflow="overflow">
                    <a:lnL>
                      <a:noFill/>
                    </a:lnL>
                    <a:lnR>
                      <a:noFill/>
                    </a:lnR>
                    <a:lnT>
                      <a:noFill/>
                    </a:lnT>
                    <a:lnB>
                      <a:noFill/>
                    </a:lnB>
                    <a:lnTlToBr>
                      <a:noFill/>
                    </a:lnTlToBr>
                    <a:lnBlToTr>
                      <a:noFill/>
                    </a:lnBlToTr>
                    <a:solidFill>
                      <a:schemeClr val="accent1"/>
                    </a:solidFill>
                  </a:tcPr>
                </a:tc>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Arial" panose="020B0604020202020204" pitchFamily="34" charset="0"/>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Arial" panose="020B0604020202020204" pitchFamily="34" charset="0"/>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Arial" panose="020B0604020202020204" pitchFamily="34" charset="0"/>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66000"/>
                        </a:lnSpc>
                        <a:spcBef>
                          <a:spcPts val="5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1</a:t>
                      </a:r>
                    </a:p>
                  </a:txBody>
                  <a:tcPr marL="90000" marR="90000" marT="364290" marB="46797" horzOverflow="overflow">
                    <a:lnL>
                      <a:noFill/>
                    </a:lnL>
                    <a:lnR>
                      <a:noFill/>
                    </a:lnR>
                    <a:lnT>
                      <a:noFill/>
                    </a:lnT>
                    <a:lnB>
                      <a:noFill/>
                    </a:lnB>
                    <a:lnTlToBr>
                      <a:noFill/>
                    </a:lnTlToBr>
                    <a:lnBlToTr>
                      <a:noFill/>
                    </a:lnBlToTr>
                    <a:solidFill>
                      <a:schemeClr val="accent1"/>
                    </a:solidFill>
                  </a:tcPr>
                </a:tc>
                <a:extLst>
                  <a:ext uri="{0D108BD9-81ED-4DB2-BD59-A6C34878D82A}">
                    <a16:rowId xmlns:a16="http://schemas.microsoft.com/office/drawing/2014/main" val="10005"/>
                  </a:ext>
                </a:extLst>
              </a:tr>
              <a:tr h="592138">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Arial" panose="020B0604020202020204" pitchFamily="34" charset="0"/>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Arial" panose="020B0604020202020204" pitchFamily="34" charset="0"/>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Arial" panose="020B0604020202020204" pitchFamily="34" charset="0"/>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66000"/>
                        </a:lnSpc>
                        <a:spcBef>
                          <a:spcPts val="5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5</a:t>
                      </a:r>
                    </a:p>
                  </a:txBody>
                  <a:tcPr marL="90000" marR="90000" marT="364290" marB="46797" horzOverflow="overflow">
                    <a:lnL>
                      <a:noFill/>
                    </a:lnL>
                    <a:lnR>
                      <a:noFill/>
                    </a:lnR>
                    <a:lnT>
                      <a:noFill/>
                    </a:lnT>
                    <a:lnB>
                      <a:noFill/>
                    </a:lnB>
                    <a:lnTlToBr>
                      <a:noFill/>
                    </a:lnTlToBr>
                    <a:lnBlToTr>
                      <a:noFill/>
                    </a:lnBlToTr>
                    <a:solidFill>
                      <a:schemeClr val="accent1"/>
                    </a:solidFill>
                  </a:tcPr>
                </a:tc>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Arial" panose="020B0604020202020204" pitchFamily="34" charset="0"/>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Arial" panose="020B0604020202020204" pitchFamily="34" charset="0"/>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Arial" panose="020B0604020202020204" pitchFamily="34" charset="0"/>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66000"/>
                        </a:lnSpc>
                        <a:spcBef>
                          <a:spcPts val="5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1</a:t>
                      </a:r>
                    </a:p>
                  </a:txBody>
                  <a:tcPr marL="90000" marR="90000" marT="364290" marB="46797" horzOverflow="overflow">
                    <a:lnL>
                      <a:noFill/>
                    </a:lnL>
                    <a:lnR>
                      <a:noFill/>
                    </a:lnR>
                    <a:lnT>
                      <a:noFill/>
                    </a:lnT>
                    <a:lnB>
                      <a:noFill/>
                    </a:lnB>
                    <a:lnTlToBr>
                      <a:noFill/>
                    </a:lnTlToBr>
                    <a:lnBlToTr>
                      <a:noFill/>
                    </a:lnBlToTr>
                    <a:solidFill>
                      <a:schemeClr val="accent1"/>
                    </a:solidFill>
                  </a:tcPr>
                </a:tc>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Arial" panose="020B0604020202020204" pitchFamily="34" charset="0"/>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Arial" panose="020B0604020202020204" pitchFamily="34" charset="0"/>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Arial" panose="020B0604020202020204" pitchFamily="34" charset="0"/>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66000"/>
                        </a:lnSpc>
                        <a:spcBef>
                          <a:spcPts val="5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0</a:t>
                      </a:r>
                    </a:p>
                  </a:txBody>
                  <a:tcPr marL="90000" marR="90000" marT="364290" marB="46797" horzOverflow="overflow">
                    <a:lnL>
                      <a:noFill/>
                    </a:lnL>
                    <a:lnR>
                      <a:noFill/>
                    </a:lnR>
                    <a:lnT>
                      <a:noFill/>
                    </a:lnT>
                    <a:lnB>
                      <a:noFill/>
                    </a:lnB>
                    <a:lnTlToBr>
                      <a:noFill/>
                    </a:lnTlToBr>
                    <a:lnBlToTr>
                      <a:noFill/>
                    </a:lnBlToTr>
                    <a:solidFill>
                      <a:schemeClr val="accent1"/>
                    </a:solidFill>
                  </a:tcPr>
                </a:tc>
                <a:extLst>
                  <a:ext uri="{0D108BD9-81ED-4DB2-BD59-A6C34878D82A}">
                    <a16:rowId xmlns:a16="http://schemas.microsoft.com/office/drawing/2014/main" val="10006"/>
                  </a:ext>
                </a:extLst>
              </a:tr>
              <a:tr h="592138">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Arial" panose="020B0604020202020204" pitchFamily="34" charset="0"/>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Arial" panose="020B0604020202020204" pitchFamily="34" charset="0"/>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Arial" panose="020B0604020202020204" pitchFamily="34" charset="0"/>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66000"/>
                        </a:lnSpc>
                        <a:spcBef>
                          <a:spcPts val="5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6</a:t>
                      </a:r>
                    </a:p>
                  </a:txBody>
                  <a:tcPr marL="90000" marR="90000" marT="364290" marB="46797" horzOverflow="overflow">
                    <a:lnL>
                      <a:noFill/>
                    </a:lnL>
                    <a:lnR>
                      <a:noFill/>
                    </a:lnR>
                    <a:lnT>
                      <a:noFill/>
                    </a:lnT>
                    <a:lnB>
                      <a:noFill/>
                    </a:lnB>
                    <a:lnTlToBr>
                      <a:noFill/>
                    </a:lnTlToBr>
                    <a:lnBlToTr>
                      <a:noFill/>
                    </a:lnBlToTr>
                    <a:solidFill>
                      <a:schemeClr val="accent1"/>
                    </a:solidFill>
                  </a:tcPr>
                </a:tc>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Arial" panose="020B0604020202020204" pitchFamily="34" charset="0"/>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Arial" panose="020B0604020202020204" pitchFamily="34" charset="0"/>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Arial" panose="020B0604020202020204" pitchFamily="34" charset="0"/>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66000"/>
                        </a:lnSpc>
                        <a:spcBef>
                          <a:spcPts val="5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1</a:t>
                      </a:r>
                    </a:p>
                  </a:txBody>
                  <a:tcPr marL="90000" marR="90000" marT="364290" marB="46797" horzOverflow="overflow">
                    <a:lnL>
                      <a:noFill/>
                    </a:lnL>
                    <a:lnR>
                      <a:noFill/>
                    </a:lnR>
                    <a:lnT>
                      <a:noFill/>
                    </a:lnT>
                    <a:lnB>
                      <a:noFill/>
                    </a:lnB>
                    <a:lnTlToBr>
                      <a:noFill/>
                    </a:lnTlToBr>
                    <a:lnBlToTr>
                      <a:noFill/>
                    </a:lnBlToTr>
                    <a:solidFill>
                      <a:schemeClr val="accent1"/>
                    </a:solidFill>
                  </a:tcPr>
                </a:tc>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Arial" panose="020B0604020202020204" pitchFamily="34" charset="0"/>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Arial" panose="020B0604020202020204" pitchFamily="34" charset="0"/>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Arial" panose="020B0604020202020204" pitchFamily="34" charset="0"/>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66000"/>
                        </a:lnSpc>
                        <a:spcBef>
                          <a:spcPts val="5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0</a:t>
                      </a:r>
                    </a:p>
                  </a:txBody>
                  <a:tcPr marL="90000" marR="90000" marT="364290" marB="46797" horzOverflow="overflow">
                    <a:lnL>
                      <a:noFill/>
                    </a:lnL>
                    <a:lnR>
                      <a:noFill/>
                    </a:lnR>
                    <a:lnT>
                      <a:noFill/>
                    </a:lnT>
                    <a:lnB>
                      <a:noFill/>
                    </a:lnB>
                    <a:lnTlToBr>
                      <a:noFill/>
                    </a:lnTlToBr>
                    <a:lnBlToTr>
                      <a:noFill/>
                    </a:lnBlToTr>
                    <a:solidFill>
                      <a:schemeClr val="accent1"/>
                    </a:solidFill>
                  </a:tcPr>
                </a:tc>
                <a:extLst>
                  <a:ext uri="{0D108BD9-81ED-4DB2-BD59-A6C34878D82A}">
                    <a16:rowId xmlns:a16="http://schemas.microsoft.com/office/drawing/2014/main" val="10007"/>
                  </a:ext>
                </a:extLst>
              </a:tr>
              <a:tr h="592138">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Arial" panose="020B0604020202020204" pitchFamily="34" charset="0"/>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Arial" panose="020B0604020202020204" pitchFamily="34" charset="0"/>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Arial" panose="020B0604020202020204" pitchFamily="34" charset="0"/>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66000"/>
                        </a:lnSpc>
                        <a:spcBef>
                          <a:spcPts val="5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7</a:t>
                      </a:r>
                    </a:p>
                  </a:txBody>
                  <a:tcPr marL="90000" marR="90000" marT="364290" marB="46797" horzOverflow="overflow">
                    <a:lnL>
                      <a:noFill/>
                    </a:lnL>
                    <a:lnR>
                      <a:noFill/>
                    </a:lnR>
                    <a:lnT>
                      <a:noFill/>
                    </a:lnT>
                    <a:lnB>
                      <a:noFill/>
                    </a:lnB>
                    <a:lnTlToBr>
                      <a:noFill/>
                    </a:lnTlToBr>
                    <a:lnBlToTr>
                      <a:noFill/>
                    </a:lnBlToTr>
                    <a:solidFill>
                      <a:schemeClr val="accent1"/>
                    </a:solidFill>
                  </a:tcPr>
                </a:tc>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Arial" panose="020B0604020202020204" pitchFamily="34" charset="0"/>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Arial" panose="020B0604020202020204" pitchFamily="34" charset="0"/>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Arial" panose="020B0604020202020204" pitchFamily="34" charset="0"/>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66000"/>
                        </a:lnSpc>
                        <a:spcBef>
                          <a:spcPts val="5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0</a:t>
                      </a:r>
                    </a:p>
                  </a:txBody>
                  <a:tcPr marL="90000" marR="90000" marT="364290" marB="46797" horzOverflow="overflow">
                    <a:lnL>
                      <a:noFill/>
                    </a:lnL>
                    <a:lnR>
                      <a:noFill/>
                    </a:lnR>
                    <a:lnT>
                      <a:noFill/>
                    </a:lnT>
                    <a:lnB>
                      <a:noFill/>
                    </a:lnB>
                    <a:lnTlToBr>
                      <a:noFill/>
                    </a:lnTlToBr>
                    <a:lnBlToTr>
                      <a:noFill/>
                    </a:lnBlToTr>
                    <a:solidFill>
                      <a:schemeClr val="accent1"/>
                    </a:solidFill>
                  </a:tcPr>
                </a:tc>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Arial" panose="020B0604020202020204" pitchFamily="34" charset="0"/>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Arial" panose="020B0604020202020204" pitchFamily="34" charset="0"/>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Arial" panose="020B0604020202020204" pitchFamily="34" charset="0"/>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66000"/>
                        </a:lnSpc>
                        <a:spcBef>
                          <a:spcPts val="5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1</a:t>
                      </a:r>
                    </a:p>
                  </a:txBody>
                  <a:tcPr marL="90000" marR="90000" marT="364290" marB="46797" horzOverflow="overflow">
                    <a:lnL>
                      <a:noFill/>
                    </a:lnL>
                    <a:lnR>
                      <a:noFill/>
                    </a:lnR>
                    <a:lnT>
                      <a:noFill/>
                    </a:lnT>
                    <a:lnB>
                      <a:noFill/>
                    </a:lnB>
                    <a:lnTlToBr>
                      <a:noFill/>
                    </a:lnTlToBr>
                    <a:lnBlToTr>
                      <a:noFill/>
                    </a:lnBlToTr>
                    <a:solidFill>
                      <a:schemeClr val="accent1"/>
                    </a:solidFill>
                  </a:tcPr>
                </a:tc>
                <a:extLst>
                  <a:ext uri="{0D108BD9-81ED-4DB2-BD59-A6C34878D82A}">
                    <a16:rowId xmlns:a16="http://schemas.microsoft.com/office/drawing/2014/main" val="10008"/>
                  </a:ext>
                </a:extLst>
              </a:tr>
              <a:tr h="592138">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Arial" panose="020B0604020202020204" pitchFamily="34" charset="0"/>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Arial" panose="020B0604020202020204" pitchFamily="34" charset="0"/>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Arial" panose="020B0604020202020204" pitchFamily="34" charset="0"/>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66000"/>
                        </a:lnSpc>
                        <a:spcBef>
                          <a:spcPts val="5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8</a:t>
                      </a:r>
                    </a:p>
                  </a:txBody>
                  <a:tcPr marL="90000" marR="90000" marT="364290" marB="46797" horzOverflow="overflow">
                    <a:lnL>
                      <a:noFill/>
                    </a:lnL>
                    <a:lnR>
                      <a:noFill/>
                    </a:lnR>
                    <a:lnT>
                      <a:noFill/>
                    </a:lnT>
                    <a:lnB>
                      <a:noFill/>
                    </a:lnB>
                    <a:lnTlToBr>
                      <a:noFill/>
                    </a:lnTlToBr>
                    <a:lnBlToTr>
                      <a:noFill/>
                    </a:lnBlToTr>
                    <a:solidFill>
                      <a:schemeClr val="accent1"/>
                    </a:solidFill>
                  </a:tcPr>
                </a:tc>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Arial" panose="020B0604020202020204" pitchFamily="34" charset="0"/>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Arial" panose="020B0604020202020204" pitchFamily="34" charset="0"/>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Arial" panose="020B0604020202020204" pitchFamily="34" charset="0"/>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66000"/>
                        </a:lnSpc>
                        <a:spcBef>
                          <a:spcPts val="5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0</a:t>
                      </a:r>
                    </a:p>
                  </a:txBody>
                  <a:tcPr marL="90000" marR="90000" marT="364290" marB="46797" horzOverflow="overflow">
                    <a:lnL>
                      <a:noFill/>
                    </a:lnL>
                    <a:lnR>
                      <a:noFill/>
                    </a:lnR>
                    <a:lnT>
                      <a:noFill/>
                    </a:lnT>
                    <a:lnB>
                      <a:noFill/>
                    </a:lnB>
                    <a:lnTlToBr>
                      <a:noFill/>
                    </a:lnTlToBr>
                    <a:lnBlToTr>
                      <a:noFill/>
                    </a:lnBlToTr>
                    <a:solidFill>
                      <a:schemeClr val="accent1"/>
                    </a:solidFill>
                  </a:tcPr>
                </a:tc>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Arial" panose="020B0604020202020204" pitchFamily="34" charset="0"/>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Arial" panose="020B0604020202020204" pitchFamily="34" charset="0"/>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Arial" panose="020B0604020202020204" pitchFamily="34" charset="0"/>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66000"/>
                        </a:lnSpc>
                        <a:spcBef>
                          <a:spcPts val="5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0</a:t>
                      </a:r>
                    </a:p>
                  </a:txBody>
                  <a:tcPr marL="90000" marR="90000" marT="364290" marB="46797" horzOverflow="overflow">
                    <a:lnL>
                      <a:noFill/>
                    </a:lnL>
                    <a:lnR>
                      <a:noFill/>
                    </a:lnR>
                    <a:lnT>
                      <a:noFill/>
                    </a:lnT>
                    <a:lnB>
                      <a:noFill/>
                    </a:lnB>
                    <a:lnTlToBr>
                      <a:noFill/>
                    </a:lnTlToBr>
                    <a:lnBlToTr>
                      <a:noFill/>
                    </a:lnBlToTr>
                    <a:solidFill>
                      <a:schemeClr val="accent1"/>
                    </a:solidFill>
                  </a:tcPr>
                </a:tc>
                <a:extLst>
                  <a:ext uri="{0D108BD9-81ED-4DB2-BD59-A6C34878D82A}">
                    <a16:rowId xmlns:a16="http://schemas.microsoft.com/office/drawing/2014/main" val="10009"/>
                  </a:ext>
                </a:extLst>
              </a:tr>
              <a:tr h="592138">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Arial" panose="020B0604020202020204" pitchFamily="34" charset="0"/>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Arial" panose="020B0604020202020204" pitchFamily="34" charset="0"/>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Arial" panose="020B0604020202020204" pitchFamily="34" charset="0"/>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66000"/>
                        </a:lnSpc>
                        <a:spcBef>
                          <a:spcPts val="5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9</a:t>
                      </a:r>
                    </a:p>
                  </a:txBody>
                  <a:tcPr marL="90000" marR="90000" marT="364290" marB="46797" horzOverflow="overflow">
                    <a:lnL>
                      <a:noFill/>
                    </a:lnL>
                    <a:lnR>
                      <a:noFill/>
                    </a:lnR>
                    <a:lnT>
                      <a:noFill/>
                    </a:lnT>
                    <a:lnB>
                      <a:noFill/>
                    </a:lnB>
                    <a:lnTlToBr>
                      <a:noFill/>
                    </a:lnTlToBr>
                    <a:lnBlToTr>
                      <a:noFill/>
                    </a:lnBlToTr>
                    <a:solidFill>
                      <a:schemeClr val="accent1"/>
                    </a:solidFill>
                  </a:tcPr>
                </a:tc>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Arial" panose="020B0604020202020204" pitchFamily="34" charset="0"/>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Arial" panose="020B0604020202020204" pitchFamily="34" charset="0"/>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Arial" panose="020B0604020202020204" pitchFamily="34" charset="0"/>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66000"/>
                        </a:lnSpc>
                        <a:spcBef>
                          <a:spcPts val="5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0</a:t>
                      </a:r>
                    </a:p>
                  </a:txBody>
                  <a:tcPr marL="90000" marR="90000" marT="364290" marB="46797" horzOverflow="overflow">
                    <a:lnL>
                      <a:noFill/>
                    </a:lnL>
                    <a:lnR>
                      <a:noFill/>
                    </a:lnR>
                    <a:lnT>
                      <a:noFill/>
                    </a:lnT>
                    <a:lnB>
                      <a:noFill/>
                    </a:lnB>
                    <a:lnTlToBr>
                      <a:noFill/>
                    </a:lnTlToBr>
                    <a:lnBlToTr>
                      <a:noFill/>
                    </a:lnBlToTr>
                    <a:solidFill>
                      <a:schemeClr val="accent1"/>
                    </a:solidFill>
                  </a:tcPr>
                </a:tc>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Arial" panose="020B0604020202020204" pitchFamily="34" charset="0"/>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Arial" panose="020B0604020202020204" pitchFamily="34" charset="0"/>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Arial" panose="020B0604020202020204" pitchFamily="34" charset="0"/>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66000"/>
                        </a:lnSpc>
                        <a:spcBef>
                          <a:spcPts val="5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0</a:t>
                      </a:r>
                    </a:p>
                  </a:txBody>
                  <a:tcPr marL="90000" marR="90000" marT="364290" marB="46797" horzOverflow="overflow">
                    <a:lnL>
                      <a:noFill/>
                    </a:lnL>
                    <a:lnR>
                      <a:noFill/>
                    </a:lnR>
                    <a:lnT>
                      <a:noFill/>
                    </a:lnT>
                    <a:lnB>
                      <a:noFill/>
                    </a:lnB>
                    <a:lnTlToBr>
                      <a:noFill/>
                    </a:lnTlToBr>
                    <a:lnBlToTr>
                      <a:noFill/>
                    </a:lnBlToTr>
                    <a:solidFill>
                      <a:schemeClr val="accent1"/>
                    </a:solidFill>
                  </a:tcPr>
                </a:tc>
                <a:extLst>
                  <a:ext uri="{0D108BD9-81ED-4DB2-BD59-A6C34878D82A}">
                    <a16:rowId xmlns:a16="http://schemas.microsoft.com/office/drawing/2014/main" val="10010"/>
                  </a:ext>
                </a:extLst>
              </a:tr>
              <a:tr h="592138">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Arial" panose="020B0604020202020204" pitchFamily="34" charset="0"/>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Arial" panose="020B0604020202020204" pitchFamily="34" charset="0"/>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Arial" panose="020B0604020202020204" pitchFamily="34" charset="0"/>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66000"/>
                        </a:lnSpc>
                        <a:spcBef>
                          <a:spcPts val="5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10</a:t>
                      </a:r>
                    </a:p>
                  </a:txBody>
                  <a:tcPr marL="90000" marR="90000" marT="364290" marB="46797" horzOverflow="overflow">
                    <a:lnL>
                      <a:noFill/>
                    </a:lnL>
                    <a:lnR>
                      <a:noFill/>
                    </a:lnR>
                    <a:lnT>
                      <a:noFill/>
                    </a:lnT>
                    <a:lnB>
                      <a:noFill/>
                    </a:lnB>
                    <a:lnTlToBr>
                      <a:noFill/>
                    </a:lnTlToBr>
                    <a:lnBlToTr>
                      <a:noFill/>
                    </a:lnBlToTr>
                    <a:solidFill>
                      <a:schemeClr val="accent1"/>
                    </a:solidFill>
                  </a:tcPr>
                </a:tc>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Arial" panose="020B0604020202020204" pitchFamily="34" charset="0"/>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Arial" panose="020B0604020202020204" pitchFamily="34" charset="0"/>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Arial" panose="020B0604020202020204" pitchFamily="34" charset="0"/>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66000"/>
                        </a:lnSpc>
                        <a:spcBef>
                          <a:spcPts val="5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0</a:t>
                      </a:r>
                    </a:p>
                  </a:txBody>
                  <a:tcPr marL="90000" marR="90000" marT="364290" marB="46797" horzOverflow="overflow">
                    <a:lnL>
                      <a:noFill/>
                    </a:lnL>
                    <a:lnR>
                      <a:noFill/>
                    </a:lnR>
                    <a:lnT>
                      <a:noFill/>
                    </a:lnT>
                    <a:lnB>
                      <a:noFill/>
                    </a:lnB>
                    <a:lnTlToBr>
                      <a:noFill/>
                    </a:lnTlToBr>
                    <a:lnBlToTr>
                      <a:noFill/>
                    </a:lnBlToTr>
                    <a:solidFill>
                      <a:schemeClr val="accent1"/>
                    </a:solidFill>
                  </a:tcPr>
                </a:tc>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Arial" panose="020B0604020202020204" pitchFamily="34" charset="0"/>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Arial" panose="020B0604020202020204" pitchFamily="34" charset="0"/>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Arial" panose="020B0604020202020204" pitchFamily="34" charset="0"/>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66000"/>
                        </a:lnSpc>
                        <a:spcBef>
                          <a:spcPts val="5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1</a:t>
                      </a:r>
                    </a:p>
                  </a:txBody>
                  <a:tcPr marL="90000" marR="90000" marT="364290" marB="46797" horzOverflow="overflow">
                    <a:lnL>
                      <a:noFill/>
                    </a:lnL>
                    <a:lnR>
                      <a:noFill/>
                    </a:lnR>
                    <a:lnT>
                      <a:noFill/>
                    </a:lnT>
                    <a:lnB>
                      <a:noFill/>
                    </a:lnB>
                    <a:lnTlToBr>
                      <a:noFill/>
                    </a:lnTlToBr>
                    <a:lnBlToTr>
                      <a:noFill/>
                    </a:lnBlToTr>
                    <a:solidFill>
                      <a:schemeClr val="accent1"/>
                    </a:solidFill>
                  </a:tcPr>
                </a:tc>
                <a:extLst>
                  <a:ext uri="{0D108BD9-81ED-4DB2-BD59-A6C34878D82A}">
                    <a16:rowId xmlns:a16="http://schemas.microsoft.com/office/drawing/2014/main" val="10011"/>
                  </a:ext>
                </a:extLst>
              </a:tr>
            </a:tbl>
          </a:graphicData>
        </a:graphic>
      </p:graphicFrame>
    </p:spTree>
  </p:cSld>
  <p:clrMapOvr>
    <a:masterClrMapping/>
  </p:clrMapOvr>
  <p:transition spd="med">
    <p:cover dir="rd"/>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2338" name="Rectangle 1"/>
          <p:cNvSpPr>
            <a:spLocks noChangeArrowheads="1"/>
          </p:cNvSpPr>
          <p:nvPr/>
        </p:nvSpPr>
        <p:spPr bwMode="auto">
          <a:xfrm>
            <a:off x="990600" y="274638"/>
            <a:ext cx="7543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ctr" eaLnBrk="1" hangingPunct="1">
              <a:buSzPct val="100000"/>
            </a:pPr>
            <a:r>
              <a:rPr lang="en-US" altLang="en-US" sz="4400">
                <a:solidFill>
                  <a:srgbClr val="000000"/>
                </a:solidFill>
              </a:rPr>
              <a:t>Replacement Order</a:t>
            </a:r>
          </a:p>
        </p:txBody>
      </p:sp>
      <p:sp>
        <p:nvSpPr>
          <p:cNvPr id="142339" name="Rectangle 2"/>
          <p:cNvSpPr>
            <a:spLocks noChangeArrowheads="1"/>
          </p:cNvSpPr>
          <p:nvPr/>
        </p:nvSpPr>
        <p:spPr bwMode="auto">
          <a:xfrm>
            <a:off x="457200" y="1600200"/>
            <a:ext cx="8153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marL="600075" indent="-600075">
              <a:tabLst>
                <a:tab pos="600075" algn="l"/>
                <a:tab pos="1057275" algn="l"/>
                <a:tab pos="1514475" algn="l"/>
                <a:tab pos="1971675" algn="l"/>
                <a:tab pos="2428875" algn="l"/>
                <a:tab pos="2886075" algn="l"/>
                <a:tab pos="3343275" algn="l"/>
                <a:tab pos="3800475" algn="l"/>
                <a:tab pos="4257675" algn="l"/>
                <a:tab pos="4714875" algn="l"/>
                <a:tab pos="5172075" algn="l"/>
                <a:tab pos="5629275" algn="l"/>
                <a:tab pos="6086475" algn="l"/>
                <a:tab pos="6543675" algn="l"/>
                <a:tab pos="7000875" algn="l"/>
                <a:tab pos="7458075" algn="l"/>
                <a:tab pos="7915275" algn="l"/>
                <a:tab pos="8372475" algn="l"/>
                <a:tab pos="8829675" algn="l"/>
                <a:tab pos="9286875" algn="l"/>
                <a:tab pos="9744075" algn="l"/>
              </a:tabLst>
              <a:defRPr>
                <a:solidFill>
                  <a:schemeClr val="bg1"/>
                </a:solidFill>
                <a:latin typeface="Arial" panose="020B0604020202020204" pitchFamily="34" charset="0"/>
                <a:ea typeface="MS PGothic" panose="020B0600070205080204" pitchFamily="34" charset="-128"/>
              </a:defRPr>
            </a:lvl1pPr>
            <a:lvl2pPr>
              <a:tabLst>
                <a:tab pos="600075" algn="l"/>
                <a:tab pos="1057275" algn="l"/>
                <a:tab pos="1514475" algn="l"/>
                <a:tab pos="1971675" algn="l"/>
                <a:tab pos="2428875" algn="l"/>
                <a:tab pos="2886075" algn="l"/>
                <a:tab pos="3343275" algn="l"/>
                <a:tab pos="3800475" algn="l"/>
                <a:tab pos="4257675" algn="l"/>
                <a:tab pos="4714875" algn="l"/>
                <a:tab pos="5172075" algn="l"/>
                <a:tab pos="5629275" algn="l"/>
                <a:tab pos="6086475" algn="l"/>
                <a:tab pos="6543675" algn="l"/>
                <a:tab pos="7000875" algn="l"/>
                <a:tab pos="7458075" algn="l"/>
                <a:tab pos="7915275" algn="l"/>
                <a:tab pos="8372475" algn="l"/>
                <a:tab pos="8829675" algn="l"/>
                <a:tab pos="9286875" algn="l"/>
                <a:tab pos="9744075" algn="l"/>
              </a:tabLst>
              <a:defRPr>
                <a:solidFill>
                  <a:schemeClr val="bg1"/>
                </a:solidFill>
                <a:latin typeface="Arial" panose="020B0604020202020204" pitchFamily="34" charset="0"/>
                <a:ea typeface="MS PGothic" panose="020B0600070205080204" pitchFamily="34" charset="-128"/>
              </a:defRPr>
            </a:lvl2pPr>
            <a:lvl3pPr>
              <a:tabLst>
                <a:tab pos="600075" algn="l"/>
                <a:tab pos="1057275" algn="l"/>
                <a:tab pos="1514475" algn="l"/>
                <a:tab pos="1971675" algn="l"/>
                <a:tab pos="2428875" algn="l"/>
                <a:tab pos="2886075" algn="l"/>
                <a:tab pos="3343275" algn="l"/>
                <a:tab pos="3800475" algn="l"/>
                <a:tab pos="4257675" algn="l"/>
                <a:tab pos="4714875" algn="l"/>
                <a:tab pos="5172075" algn="l"/>
                <a:tab pos="5629275" algn="l"/>
                <a:tab pos="6086475" algn="l"/>
                <a:tab pos="6543675" algn="l"/>
                <a:tab pos="7000875" algn="l"/>
                <a:tab pos="7458075" algn="l"/>
                <a:tab pos="7915275" algn="l"/>
                <a:tab pos="8372475" algn="l"/>
                <a:tab pos="8829675" algn="l"/>
                <a:tab pos="9286875" algn="l"/>
                <a:tab pos="9744075" algn="l"/>
              </a:tabLst>
              <a:defRPr>
                <a:solidFill>
                  <a:schemeClr val="bg1"/>
                </a:solidFill>
                <a:latin typeface="Arial" panose="020B0604020202020204" pitchFamily="34" charset="0"/>
                <a:ea typeface="MS PGothic" panose="020B0600070205080204" pitchFamily="34" charset="-128"/>
              </a:defRPr>
            </a:lvl3pPr>
            <a:lvl4pPr>
              <a:tabLst>
                <a:tab pos="600075" algn="l"/>
                <a:tab pos="1057275" algn="l"/>
                <a:tab pos="1514475" algn="l"/>
                <a:tab pos="1971675" algn="l"/>
                <a:tab pos="2428875" algn="l"/>
                <a:tab pos="2886075" algn="l"/>
                <a:tab pos="3343275" algn="l"/>
                <a:tab pos="3800475" algn="l"/>
                <a:tab pos="4257675" algn="l"/>
                <a:tab pos="4714875" algn="l"/>
                <a:tab pos="5172075" algn="l"/>
                <a:tab pos="5629275" algn="l"/>
                <a:tab pos="6086475" algn="l"/>
                <a:tab pos="6543675" algn="l"/>
                <a:tab pos="7000875" algn="l"/>
                <a:tab pos="7458075" algn="l"/>
                <a:tab pos="7915275" algn="l"/>
                <a:tab pos="8372475" algn="l"/>
                <a:tab pos="8829675" algn="l"/>
                <a:tab pos="9286875" algn="l"/>
                <a:tab pos="9744075" algn="l"/>
              </a:tabLst>
              <a:defRPr>
                <a:solidFill>
                  <a:schemeClr val="bg1"/>
                </a:solidFill>
                <a:latin typeface="Arial" panose="020B0604020202020204" pitchFamily="34" charset="0"/>
                <a:ea typeface="MS PGothic" panose="020B0600070205080204" pitchFamily="34" charset="-128"/>
              </a:defRPr>
            </a:lvl4pPr>
            <a:lvl5pPr>
              <a:tabLst>
                <a:tab pos="600075" algn="l"/>
                <a:tab pos="1057275" algn="l"/>
                <a:tab pos="1514475" algn="l"/>
                <a:tab pos="1971675" algn="l"/>
                <a:tab pos="2428875" algn="l"/>
                <a:tab pos="2886075" algn="l"/>
                <a:tab pos="3343275" algn="l"/>
                <a:tab pos="3800475" algn="l"/>
                <a:tab pos="4257675" algn="l"/>
                <a:tab pos="4714875" algn="l"/>
                <a:tab pos="5172075" algn="l"/>
                <a:tab pos="5629275" algn="l"/>
                <a:tab pos="6086475" algn="l"/>
                <a:tab pos="6543675" algn="l"/>
                <a:tab pos="7000875" algn="l"/>
                <a:tab pos="7458075" algn="l"/>
                <a:tab pos="7915275" algn="l"/>
                <a:tab pos="8372475" algn="l"/>
                <a:tab pos="8829675" algn="l"/>
                <a:tab pos="9286875" algn="l"/>
                <a:tab pos="9744075"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600075" algn="l"/>
                <a:tab pos="1057275" algn="l"/>
                <a:tab pos="1514475" algn="l"/>
                <a:tab pos="1971675" algn="l"/>
                <a:tab pos="2428875" algn="l"/>
                <a:tab pos="2886075" algn="l"/>
                <a:tab pos="3343275" algn="l"/>
                <a:tab pos="3800475" algn="l"/>
                <a:tab pos="4257675" algn="l"/>
                <a:tab pos="4714875" algn="l"/>
                <a:tab pos="5172075" algn="l"/>
                <a:tab pos="5629275" algn="l"/>
                <a:tab pos="6086475" algn="l"/>
                <a:tab pos="6543675" algn="l"/>
                <a:tab pos="7000875" algn="l"/>
                <a:tab pos="7458075" algn="l"/>
                <a:tab pos="7915275" algn="l"/>
                <a:tab pos="8372475" algn="l"/>
                <a:tab pos="8829675" algn="l"/>
                <a:tab pos="9286875" algn="l"/>
                <a:tab pos="9744075"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600075" algn="l"/>
                <a:tab pos="1057275" algn="l"/>
                <a:tab pos="1514475" algn="l"/>
                <a:tab pos="1971675" algn="l"/>
                <a:tab pos="2428875" algn="l"/>
                <a:tab pos="2886075" algn="l"/>
                <a:tab pos="3343275" algn="l"/>
                <a:tab pos="3800475" algn="l"/>
                <a:tab pos="4257675" algn="l"/>
                <a:tab pos="4714875" algn="l"/>
                <a:tab pos="5172075" algn="l"/>
                <a:tab pos="5629275" algn="l"/>
                <a:tab pos="6086475" algn="l"/>
                <a:tab pos="6543675" algn="l"/>
                <a:tab pos="7000875" algn="l"/>
                <a:tab pos="7458075" algn="l"/>
                <a:tab pos="7915275" algn="l"/>
                <a:tab pos="8372475" algn="l"/>
                <a:tab pos="8829675" algn="l"/>
                <a:tab pos="9286875" algn="l"/>
                <a:tab pos="9744075"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600075" algn="l"/>
                <a:tab pos="1057275" algn="l"/>
                <a:tab pos="1514475" algn="l"/>
                <a:tab pos="1971675" algn="l"/>
                <a:tab pos="2428875" algn="l"/>
                <a:tab pos="2886075" algn="l"/>
                <a:tab pos="3343275" algn="l"/>
                <a:tab pos="3800475" algn="l"/>
                <a:tab pos="4257675" algn="l"/>
                <a:tab pos="4714875" algn="l"/>
                <a:tab pos="5172075" algn="l"/>
                <a:tab pos="5629275" algn="l"/>
                <a:tab pos="6086475" algn="l"/>
                <a:tab pos="6543675" algn="l"/>
                <a:tab pos="7000875" algn="l"/>
                <a:tab pos="7458075" algn="l"/>
                <a:tab pos="7915275" algn="l"/>
                <a:tab pos="8372475" algn="l"/>
                <a:tab pos="8829675" algn="l"/>
                <a:tab pos="9286875" algn="l"/>
                <a:tab pos="9744075"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600075" algn="l"/>
                <a:tab pos="1057275" algn="l"/>
                <a:tab pos="1514475" algn="l"/>
                <a:tab pos="1971675" algn="l"/>
                <a:tab pos="2428875" algn="l"/>
                <a:tab pos="2886075" algn="l"/>
                <a:tab pos="3343275" algn="l"/>
                <a:tab pos="3800475" algn="l"/>
                <a:tab pos="4257675" algn="l"/>
                <a:tab pos="4714875" algn="l"/>
                <a:tab pos="5172075" algn="l"/>
                <a:tab pos="5629275" algn="l"/>
                <a:tab pos="6086475" algn="l"/>
                <a:tab pos="6543675" algn="l"/>
                <a:tab pos="7000875" algn="l"/>
                <a:tab pos="7458075" algn="l"/>
                <a:tab pos="7915275" algn="l"/>
                <a:tab pos="8372475" algn="l"/>
                <a:tab pos="8829675" algn="l"/>
                <a:tab pos="9286875" algn="l"/>
                <a:tab pos="9744075" algn="l"/>
              </a:tabLst>
              <a:defRPr>
                <a:solidFill>
                  <a:schemeClr val="bg1"/>
                </a:solidFill>
                <a:latin typeface="Arial" panose="020B0604020202020204" pitchFamily="34" charset="0"/>
                <a:ea typeface="MS PGothic" panose="020B0600070205080204" pitchFamily="34" charset="-128"/>
              </a:defRPr>
            </a:lvl9pPr>
          </a:lstStyle>
          <a:p>
            <a:pPr eaLnBrk="1" hangingPunct="1">
              <a:lnSpc>
                <a:spcPct val="90000"/>
              </a:lnSpc>
              <a:spcBef>
                <a:spcPts val="700"/>
              </a:spcBef>
              <a:buClr>
                <a:srgbClr val="000000"/>
              </a:buClr>
              <a:buSzPct val="100000"/>
              <a:buFont typeface="Times New Roman" panose="02020603050405020304" pitchFamily="18" charset="0"/>
              <a:buAutoNum type="arabicPeriod"/>
            </a:pPr>
            <a:r>
              <a:rPr lang="en-US" altLang="en-US" sz="2800">
                <a:solidFill>
                  <a:srgbClr val="000000"/>
                </a:solidFill>
              </a:rPr>
              <a:t>Start at the current position of the pointer, during the first scan, make no change to the use bit. The first frame encountered with u=0 &amp; m=0 is selected for replacement.</a:t>
            </a:r>
          </a:p>
          <a:p>
            <a:pPr eaLnBrk="1" hangingPunct="1">
              <a:lnSpc>
                <a:spcPct val="90000"/>
              </a:lnSpc>
              <a:spcBef>
                <a:spcPts val="700"/>
              </a:spcBef>
              <a:buClr>
                <a:srgbClr val="000000"/>
              </a:buClr>
              <a:buSzPct val="100000"/>
              <a:buFont typeface="Times New Roman" panose="02020603050405020304" pitchFamily="18" charset="0"/>
              <a:buAutoNum type="arabicPeriod"/>
            </a:pPr>
            <a:r>
              <a:rPr lang="en-US" altLang="en-US" sz="2800">
                <a:solidFill>
                  <a:srgbClr val="000000"/>
                </a:solidFill>
              </a:rPr>
              <a:t>If step 1 fails, scan again, look for frame with u=0 &amp; m=1. Set the use bit to 0 on each frame that is bypassed.</a:t>
            </a:r>
          </a:p>
          <a:p>
            <a:pPr eaLnBrk="1" hangingPunct="1">
              <a:lnSpc>
                <a:spcPct val="90000"/>
              </a:lnSpc>
              <a:spcBef>
                <a:spcPts val="700"/>
              </a:spcBef>
              <a:buClr>
                <a:srgbClr val="000000"/>
              </a:buClr>
              <a:buSzPct val="100000"/>
              <a:buFont typeface="Times New Roman" panose="02020603050405020304" pitchFamily="18" charset="0"/>
              <a:buAutoNum type="arabicPeriod"/>
            </a:pPr>
            <a:r>
              <a:rPr lang="en-US" altLang="en-US" sz="2800">
                <a:solidFill>
                  <a:srgbClr val="000000"/>
                </a:solidFill>
              </a:rPr>
              <a:t>If step 2 fails again, the pointer should have returned to its original position and all of frames in the set will have u=0. Repeat step 1, then step  for sure a frame will be found. </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3" name="Text Box 1"/>
          <p:cNvSpPr txBox="1">
            <a:spLocks noChangeArrowheads="1"/>
          </p:cNvSpPr>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9pPr>
          </a:lstStyle>
          <a:p>
            <a:pPr algn="ctr" eaLnBrk="1" hangingPunct="1">
              <a:buSzPct val="100000"/>
              <a:defRPr/>
            </a:pPr>
            <a:r>
              <a:rPr lang="en-US" altLang="en-US" sz="4400" dirty="0">
                <a:solidFill>
                  <a:srgbClr val="000000"/>
                </a:solidFill>
                <a:effectLst>
                  <a:outerShdw blurRad="38100" dist="38100" dir="2700000" algn="tl">
                    <a:srgbClr val="C0C0C0"/>
                  </a:outerShdw>
                </a:effectLst>
              </a:rPr>
              <a:t>Two-handed Clock Algorithm </a:t>
            </a:r>
          </a:p>
        </p:txBody>
      </p:sp>
      <p:sp>
        <p:nvSpPr>
          <p:cNvPr id="164867" name="Text Box 2"/>
          <p:cNvSpPr txBox="1">
            <a:spLocks noChangeArrowheads="1"/>
          </p:cNvSpPr>
          <p:nvPr/>
        </p:nvSpPr>
        <p:spPr bwMode="auto">
          <a:xfrm>
            <a:off x="381000" y="1282700"/>
            <a:ext cx="8305800" cy="504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marL="333375" indent="-333375">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a:solidFill>
                  <a:schemeClr val="bg1"/>
                </a:solidFill>
                <a:latin typeface="Arial" panose="020B0604020202020204" pitchFamily="34" charset="0"/>
                <a:ea typeface="MS PGothic" panose="020B0600070205080204" pitchFamily="34" charset="-128"/>
              </a:defRPr>
            </a:lvl1pPr>
            <a:lvl2pPr marL="733425" indent="-276225">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a:solidFill>
                  <a:schemeClr val="bg1"/>
                </a:solidFill>
                <a:latin typeface="Arial" panose="020B0604020202020204" pitchFamily="34" charset="0"/>
                <a:ea typeface="MS PGothic" panose="020B0600070205080204" pitchFamily="34" charset="-128"/>
              </a:defRPr>
            </a:lvl2pPr>
            <a:lvl3pPr>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a:solidFill>
                  <a:schemeClr val="bg1"/>
                </a:solidFill>
                <a:latin typeface="Arial" panose="020B0604020202020204" pitchFamily="34" charset="0"/>
                <a:ea typeface="MS PGothic" panose="020B0600070205080204" pitchFamily="34" charset="-128"/>
              </a:defRPr>
            </a:lvl3pPr>
            <a:lvl4pPr>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a:solidFill>
                  <a:schemeClr val="bg1"/>
                </a:solidFill>
                <a:latin typeface="Arial" panose="020B0604020202020204" pitchFamily="34" charset="0"/>
                <a:ea typeface="MS PGothic" panose="020B0600070205080204" pitchFamily="34" charset="-128"/>
              </a:defRPr>
            </a:lvl4pPr>
            <a:lvl5pPr>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a:solidFill>
                  <a:schemeClr val="bg1"/>
                </a:solidFill>
                <a:latin typeface="Arial" panose="020B0604020202020204" pitchFamily="34" charset="0"/>
                <a:ea typeface="MS PGothic" panose="020B0600070205080204" pitchFamily="34" charset="-128"/>
              </a:defRPr>
            </a:lvl9pPr>
          </a:lstStyle>
          <a:p>
            <a:pPr eaLnBrk="1" hangingPunct="1">
              <a:lnSpc>
                <a:spcPct val="80000"/>
              </a:lnSpc>
              <a:spcBef>
                <a:spcPts val="700"/>
              </a:spcBef>
              <a:buClr>
                <a:srgbClr val="000000"/>
              </a:buClr>
              <a:buSzPct val="100000"/>
              <a:buFont typeface="Arial" panose="020B0604020202020204" pitchFamily="34" charset="0"/>
              <a:buChar char="•"/>
            </a:pPr>
            <a:r>
              <a:rPr lang="en-US" altLang="en-US" sz="2800" dirty="0">
                <a:solidFill>
                  <a:srgbClr val="000000"/>
                </a:solidFill>
              </a:rPr>
              <a:t>The reference (use) bit is set to one when the page is referenced for a read or write. </a:t>
            </a:r>
          </a:p>
          <a:p>
            <a:pPr eaLnBrk="1" hangingPunct="1">
              <a:lnSpc>
                <a:spcPct val="80000"/>
              </a:lnSpc>
              <a:spcBef>
                <a:spcPts val="700"/>
              </a:spcBef>
              <a:buClr>
                <a:srgbClr val="000000"/>
              </a:buClr>
              <a:buSzPct val="100000"/>
              <a:buFont typeface="Arial" panose="020B0604020202020204" pitchFamily="34" charset="0"/>
              <a:buChar char="•"/>
            </a:pPr>
            <a:r>
              <a:rPr lang="en-US" altLang="en-US" sz="2800" dirty="0">
                <a:solidFill>
                  <a:srgbClr val="000000"/>
                </a:solidFill>
              </a:rPr>
              <a:t>The </a:t>
            </a:r>
            <a:r>
              <a:rPr lang="en-US" altLang="en-US" sz="2800" dirty="0" err="1">
                <a:solidFill>
                  <a:srgbClr val="000000"/>
                </a:solidFill>
              </a:rPr>
              <a:t>fronthand</a:t>
            </a:r>
            <a:r>
              <a:rPr lang="en-US" altLang="en-US" sz="2800" dirty="0">
                <a:solidFill>
                  <a:srgbClr val="000000"/>
                </a:solidFill>
              </a:rPr>
              <a:t> sets the use bit to 0. The backhand sweeps sometimes after the </a:t>
            </a:r>
            <a:r>
              <a:rPr lang="en-US" altLang="en-US" sz="2800" dirty="0" err="1">
                <a:solidFill>
                  <a:srgbClr val="000000"/>
                </a:solidFill>
              </a:rPr>
              <a:t>fronthand</a:t>
            </a:r>
            <a:r>
              <a:rPr lang="en-US" altLang="en-US" sz="2800" dirty="0">
                <a:solidFill>
                  <a:srgbClr val="000000"/>
                </a:solidFill>
              </a:rPr>
              <a:t>. If the bit is still 0, then the page has not been referenced in the time interval. These pages are placed on a list to be paged out. </a:t>
            </a:r>
          </a:p>
          <a:p>
            <a:pPr eaLnBrk="1" hangingPunct="1">
              <a:lnSpc>
                <a:spcPct val="80000"/>
              </a:lnSpc>
              <a:spcBef>
                <a:spcPts val="700"/>
              </a:spcBef>
              <a:buClr>
                <a:srgbClr val="000000"/>
              </a:buClr>
              <a:buSzPct val="100000"/>
              <a:buFont typeface="Arial" panose="020B0604020202020204" pitchFamily="34" charset="0"/>
              <a:buChar char="•"/>
            </a:pPr>
            <a:r>
              <a:rPr lang="en-US" altLang="en-US" sz="2800" dirty="0">
                <a:solidFill>
                  <a:srgbClr val="000000"/>
                </a:solidFill>
              </a:rPr>
              <a:t>Two parameters determine the operation of the algorithm:</a:t>
            </a:r>
          </a:p>
          <a:p>
            <a:pPr lvl="1" eaLnBrk="1" hangingPunct="1">
              <a:lnSpc>
                <a:spcPct val="80000"/>
              </a:lnSpc>
              <a:spcBef>
                <a:spcPts val="600"/>
              </a:spcBef>
              <a:buClr>
                <a:srgbClr val="000000"/>
              </a:buClr>
              <a:buSzPct val="100000"/>
              <a:buFont typeface="Arial" panose="020B0604020202020204" pitchFamily="34" charset="0"/>
              <a:buChar char="•"/>
            </a:pPr>
            <a:r>
              <a:rPr lang="en-US" altLang="en-US" sz="2400" dirty="0" err="1">
                <a:solidFill>
                  <a:srgbClr val="000000"/>
                </a:solidFill>
              </a:rPr>
              <a:t>Scanrate</a:t>
            </a:r>
            <a:r>
              <a:rPr lang="en-US" altLang="en-US" sz="2400" dirty="0">
                <a:solidFill>
                  <a:srgbClr val="000000"/>
                </a:solidFill>
              </a:rPr>
              <a:t>: The rate which the two hands scan through the page list, in pages per second</a:t>
            </a:r>
          </a:p>
          <a:p>
            <a:pPr lvl="1" eaLnBrk="1" hangingPunct="1">
              <a:lnSpc>
                <a:spcPct val="80000"/>
              </a:lnSpc>
              <a:spcBef>
                <a:spcPts val="600"/>
              </a:spcBef>
              <a:buClr>
                <a:srgbClr val="000000"/>
              </a:buClr>
              <a:buSzPct val="100000"/>
              <a:buFont typeface="Arial" panose="020B0604020202020204" pitchFamily="34" charset="0"/>
              <a:buChar char="•"/>
            </a:pPr>
            <a:r>
              <a:rPr lang="en-US" altLang="en-US" sz="2400" dirty="0" err="1">
                <a:solidFill>
                  <a:srgbClr val="000000"/>
                </a:solidFill>
              </a:rPr>
              <a:t>Handspread</a:t>
            </a:r>
            <a:r>
              <a:rPr lang="en-US" altLang="en-US" sz="2400" dirty="0">
                <a:solidFill>
                  <a:srgbClr val="000000"/>
                </a:solidFill>
              </a:rPr>
              <a:t>: The gap between </a:t>
            </a:r>
            <a:r>
              <a:rPr lang="en-US" altLang="en-US" sz="2400" dirty="0" err="1">
                <a:solidFill>
                  <a:srgbClr val="000000"/>
                </a:solidFill>
              </a:rPr>
              <a:t>fronthand</a:t>
            </a:r>
            <a:r>
              <a:rPr lang="en-US" altLang="en-US" sz="2400" dirty="0">
                <a:solidFill>
                  <a:srgbClr val="000000"/>
                </a:solidFill>
              </a:rPr>
              <a:t> and backhand. </a:t>
            </a:r>
          </a:p>
        </p:txBody>
      </p:sp>
    </p:spTree>
    <p:extLst>
      <p:ext uri="{BB962C8B-B14F-4D97-AF65-F5344CB8AC3E}">
        <p14:creationId xmlns:p14="http://schemas.microsoft.com/office/powerpoint/2010/main" val="440954643"/>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sp>
        <p:nvSpPr>
          <p:cNvPr id="86017" name="Text Box 1"/>
          <p:cNvSpPr txBox="1">
            <a:spLocks noChangeArrowheads="1"/>
          </p:cNvSpPr>
          <p:nvPr/>
        </p:nvSpPr>
        <p:spPr bwMode="auto">
          <a:xfrm>
            <a:off x="6096000" y="838200"/>
            <a:ext cx="2743200" cy="3733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9pPr>
          </a:lstStyle>
          <a:p>
            <a:pPr algn="ctr" eaLnBrk="1" hangingPunct="1">
              <a:lnSpc>
                <a:spcPts val="5400"/>
              </a:lnSpc>
              <a:buSzPct val="100000"/>
              <a:defRPr/>
            </a:pPr>
            <a:r>
              <a:rPr lang="en-US" altLang="en-US" sz="3000">
                <a:solidFill>
                  <a:srgbClr val="D99B13"/>
                </a:solidFill>
                <a:effectLst>
                  <a:outerShdw blurRad="38100" dist="38100" dir="2700000" algn="tl">
                    <a:srgbClr val="C0C0C0"/>
                  </a:outerShdw>
                </a:effectLst>
                <a:latin typeface="Calisto MT" panose="02040603050505030304" pitchFamily="18" charset="0"/>
              </a:rPr>
              <a:t>“Two Handed” Clock </a:t>
            </a:r>
            <a:br>
              <a:rPr lang="en-US" altLang="en-US" sz="3000">
                <a:solidFill>
                  <a:srgbClr val="D99B13"/>
                </a:solidFill>
                <a:effectLst>
                  <a:outerShdw blurRad="38100" dist="38100" dir="2700000" algn="tl">
                    <a:srgbClr val="C0C0C0"/>
                  </a:outerShdw>
                </a:effectLst>
                <a:latin typeface="Calisto MT" panose="02040603050505030304" pitchFamily="18" charset="0"/>
              </a:rPr>
            </a:br>
            <a:r>
              <a:rPr lang="en-US" altLang="en-US" sz="3000">
                <a:solidFill>
                  <a:srgbClr val="D99B13"/>
                </a:solidFill>
                <a:effectLst>
                  <a:outerShdw blurRad="38100" dist="38100" dir="2700000" algn="tl">
                    <a:srgbClr val="C0C0C0"/>
                  </a:outerShdw>
                </a:effectLst>
                <a:latin typeface="Calisto MT" panose="02040603050505030304" pitchFamily="18" charset="0"/>
              </a:rPr>
              <a:t>Page Replacement</a:t>
            </a:r>
          </a:p>
        </p:txBody>
      </p:sp>
      <p:grpSp>
        <p:nvGrpSpPr>
          <p:cNvPr id="166915" name="Group 2"/>
          <p:cNvGrpSpPr>
            <a:grpSpLocks/>
          </p:cNvGrpSpPr>
          <p:nvPr/>
        </p:nvGrpSpPr>
        <p:grpSpPr bwMode="auto">
          <a:xfrm>
            <a:off x="-1371600" y="685800"/>
            <a:ext cx="9261475" cy="5735638"/>
            <a:chOff x="-864" y="432"/>
            <a:chExt cx="5834" cy="3613"/>
          </a:xfrm>
        </p:grpSpPr>
        <p:pic>
          <p:nvPicPr>
            <p:cNvPr id="166916" name="Picture 3"/>
            <p:cNvPicPr>
              <a:picLocks noChangeAspect="1" noChangeArrowheads="1"/>
            </p:cNvPicPr>
            <p:nvPr/>
          </p:nvPicPr>
          <p:blipFill>
            <a:blip r:embed="rId4">
              <a:extLst>
                <a:ext uri="{28A0092B-C50C-407E-A947-70E740481C1C}">
                  <a14:useLocalDpi xmlns:a14="http://schemas.microsoft.com/office/drawing/2010/main" val="0"/>
                </a:ext>
              </a:extLst>
            </a:blip>
            <a:srcRect l="-33372" r="-33372"/>
            <a:stretch>
              <a:fillRect/>
            </a:stretch>
          </p:blipFill>
          <p:spPr bwMode="auto">
            <a:xfrm>
              <a:off x="-864" y="432"/>
              <a:ext cx="5834" cy="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17" name="Text Box 4"/>
            <p:cNvSpPr txBox="1">
              <a:spLocks noChangeArrowheads="1"/>
            </p:cNvSpPr>
            <p:nvPr/>
          </p:nvSpPr>
          <p:spPr bwMode="auto">
            <a:xfrm>
              <a:off x="-864" y="432"/>
              <a:ext cx="5834" cy="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solidFill>
                  <a:srgbClr val="FFFFFF"/>
                </a:solidFill>
              </a:endParaRPr>
            </a:p>
          </p:txBody>
        </p:sp>
      </p:grpSp>
    </p:spTree>
    <p:extLst>
      <p:ext uri="{BB962C8B-B14F-4D97-AF65-F5344CB8AC3E}">
        <p14:creationId xmlns:p14="http://schemas.microsoft.com/office/powerpoint/2010/main" val="2440178392"/>
      </p:ext>
    </p:extLst>
  </p:cSld>
  <p:clrMapOvr>
    <a:masterClrMapping/>
  </p:clrMapOvr>
  <p:transition spd="slow">
    <p:fade/>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68962"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1462088"/>
            <a:ext cx="6234113" cy="521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3" name="Text Box 2"/>
          <p:cNvSpPr txBox="1">
            <a:spLocks noChangeArrowheads="1"/>
          </p:cNvSpPr>
          <p:nvPr/>
        </p:nvSpPr>
        <p:spPr bwMode="auto">
          <a:xfrm>
            <a:off x="7164388" y="5105400"/>
            <a:ext cx="1004887"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eaLnBrk="1" hangingPunct="1">
              <a:buSzPct val="100000"/>
            </a:pPr>
            <a:r>
              <a:rPr lang="en-US" altLang="en-US" b="1">
                <a:solidFill>
                  <a:srgbClr val="000000"/>
                </a:solidFill>
              </a:rPr>
              <a:t>lotsfree</a:t>
            </a:r>
          </a:p>
          <a:p>
            <a:pPr eaLnBrk="1" hangingPunct="1">
              <a:buSzPct val="100000"/>
            </a:pPr>
            <a:r>
              <a:rPr lang="en-US" altLang="en-US" b="1">
                <a:solidFill>
                  <a:srgbClr val="000000"/>
                </a:solidFill>
              </a:rPr>
              <a:t>+</a:t>
            </a:r>
          </a:p>
          <a:p>
            <a:pPr eaLnBrk="1" hangingPunct="1">
              <a:buSzPct val="100000"/>
            </a:pPr>
            <a:r>
              <a:rPr lang="en-US" altLang="en-US" b="1">
                <a:solidFill>
                  <a:srgbClr val="000000"/>
                </a:solidFill>
              </a:rPr>
              <a:t>deficit</a:t>
            </a:r>
            <a:r>
              <a:rPr lang="en-US" altLang="en-US">
                <a:solidFill>
                  <a:srgbClr val="000000"/>
                </a:solidFill>
              </a:rPr>
              <a:t> </a:t>
            </a:r>
          </a:p>
        </p:txBody>
      </p:sp>
      <p:pic>
        <p:nvPicPr>
          <p:cNvPr id="168964"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950" y="76200"/>
            <a:ext cx="659765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5" name="Text Box 4"/>
          <p:cNvSpPr txBox="1">
            <a:spLocks noChangeArrowheads="1"/>
          </p:cNvSpPr>
          <p:nvPr/>
        </p:nvSpPr>
        <p:spPr bwMode="auto">
          <a:xfrm>
            <a:off x="6578600" y="304800"/>
            <a:ext cx="24653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eaLnBrk="1" hangingPunct="1">
              <a:buSzPct val="100000"/>
            </a:pPr>
            <a:r>
              <a:rPr lang="en-US" altLang="en-US" sz="1600">
                <a:solidFill>
                  <a:srgbClr val="000000"/>
                </a:solidFill>
              </a:rPr>
              <a:t>When freemem &lt; lotsfree</a:t>
            </a:r>
          </a:p>
        </p:txBody>
      </p:sp>
      <p:sp>
        <p:nvSpPr>
          <p:cNvPr id="168966" name="Text Box 5"/>
          <p:cNvSpPr txBox="1">
            <a:spLocks noChangeArrowheads="1"/>
          </p:cNvSpPr>
          <p:nvPr/>
        </p:nvSpPr>
        <p:spPr bwMode="auto">
          <a:xfrm>
            <a:off x="1230313" y="1001713"/>
            <a:ext cx="71040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eaLnBrk="1" hangingPunct="1">
              <a:buSzPct val="100000"/>
            </a:pPr>
            <a:r>
              <a:rPr lang="en-US" altLang="en-US">
                <a:solidFill>
                  <a:srgbClr val="000000"/>
                </a:solidFill>
              </a:rPr>
              <a:t>Scanrate = slowscan,  while lostsfree &lt; freemem &lt; (lotsfree + deficit)</a:t>
            </a:r>
          </a:p>
        </p:txBody>
      </p:sp>
      <p:sp>
        <p:nvSpPr>
          <p:cNvPr id="168967" name="Text Box 6"/>
          <p:cNvSpPr txBox="1">
            <a:spLocks noChangeArrowheads="1"/>
          </p:cNvSpPr>
          <p:nvPr/>
        </p:nvSpPr>
        <p:spPr bwMode="auto">
          <a:xfrm>
            <a:off x="4876800" y="2057400"/>
            <a:ext cx="3886200"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eaLnBrk="1" hangingPunct="1">
              <a:buSzPct val="100000"/>
            </a:pPr>
            <a:r>
              <a:rPr lang="en-US" altLang="en-US">
                <a:solidFill>
                  <a:srgbClr val="000000"/>
                </a:solidFill>
              </a:rPr>
              <a:t>Scanrate = 0,  </a:t>
            </a:r>
          </a:p>
          <a:p>
            <a:pPr eaLnBrk="1" hangingPunct="1">
              <a:buSzPct val="100000"/>
            </a:pPr>
            <a:r>
              <a:rPr lang="en-US" altLang="en-US">
                <a:solidFill>
                  <a:srgbClr val="000000"/>
                </a:solidFill>
              </a:rPr>
              <a:t>while freemem &gt; (lotsfree + deficit)</a:t>
            </a:r>
          </a:p>
        </p:txBody>
      </p:sp>
    </p:spTree>
    <p:extLst>
      <p:ext uri="{BB962C8B-B14F-4D97-AF65-F5344CB8AC3E}">
        <p14:creationId xmlns:p14="http://schemas.microsoft.com/office/powerpoint/2010/main" val="3477103054"/>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8065" name="Text Box 1"/>
          <p:cNvSpPr txBox="1">
            <a:spLocks noChangeArrowheads="1"/>
          </p:cNvSpPr>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9pPr>
          </a:lstStyle>
          <a:p>
            <a:pPr algn="ctr" eaLnBrk="1" hangingPunct="1">
              <a:buSzPct val="100000"/>
              <a:defRPr/>
            </a:pPr>
            <a:r>
              <a:rPr lang="en-US" altLang="en-US" sz="4400">
                <a:solidFill>
                  <a:srgbClr val="000000"/>
                </a:solidFill>
                <a:effectLst>
                  <a:outerShdw blurRad="38100" dist="38100" dir="2700000" algn="tl">
                    <a:srgbClr val="C0C0C0"/>
                  </a:outerShdw>
                </a:effectLst>
              </a:rPr>
              <a:t>Scan Rate</a:t>
            </a:r>
          </a:p>
        </p:txBody>
      </p:sp>
      <p:sp>
        <p:nvSpPr>
          <p:cNvPr id="171011" name="Text Box 2"/>
          <p:cNvSpPr txBox="1">
            <a:spLocks noChangeArrowheads="1"/>
          </p:cNvSpPr>
          <p:nvPr/>
        </p:nvSpPr>
        <p:spPr bwMode="auto">
          <a:xfrm>
            <a:off x="457200" y="1282700"/>
            <a:ext cx="8305800" cy="367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marL="333375" indent="-333375">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a:solidFill>
                  <a:schemeClr val="bg1"/>
                </a:solidFill>
                <a:latin typeface="Arial" panose="020B0604020202020204" pitchFamily="34" charset="0"/>
                <a:ea typeface="MS PGothic" panose="020B0600070205080204" pitchFamily="34" charset="-128"/>
              </a:defRPr>
            </a:lvl1pPr>
            <a:lvl2pPr>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a:solidFill>
                  <a:schemeClr val="bg1"/>
                </a:solidFill>
                <a:latin typeface="Arial" panose="020B0604020202020204" pitchFamily="34" charset="0"/>
                <a:ea typeface="MS PGothic" panose="020B0600070205080204" pitchFamily="34" charset="-128"/>
              </a:defRPr>
            </a:lvl2pPr>
            <a:lvl3pPr>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a:solidFill>
                  <a:schemeClr val="bg1"/>
                </a:solidFill>
                <a:latin typeface="Arial" panose="020B0604020202020204" pitchFamily="34" charset="0"/>
                <a:ea typeface="MS PGothic" panose="020B0600070205080204" pitchFamily="34" charset="-128"/>
              </a:defRPr>
            </a:lvl3pPr>
            <a:lvl4pPr>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a:solidFill>
                  <a:schemeClr val="bg1"/>
                </a:solidFill>
                <a:latin typeface="Arial" panose="020B0604020202020204" pitchFamily="34" charset="0"/>
                <a:ea typeface="MS PGothic" panose="020B0600070205080204" pitchFamily="34" charset="-128"/>
              </a:defRPr>
            </a:lvl4pPr>
            <a:lvl5pPr>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a:solidFill>
                  <a:schemeClr val="bg1"/>
                </a:solidFill>
                <a:latin typeface="Arial" panose="020B0604020202020204" pitchFamily="34" charset="0"/>
                <a:ea typeface="MS PGothic" panose="020B0600070205080204" pitchFamily="34" charset="-128"/>
              </a:defRPr>
            </a:lvl9pPr>
          </a:lstStyle>
          <a:p>
            <a:pPr eaLnBrk="1" hangingPunct="1">
              <a:lnSpc>
                <a:spcPct val="80000"/>
              </a:lnSpc>
              <a:spcBef>
                <a:spcPts val="600"/>
              </a:spcBef>
              <a:buClr>
                <a:srgbClr val="000000"/>
              </a:buClr>
              <a:buSzPct val="100000"/>
              <a:buFont typeface="Arial" panose="020B0604020202020204" pitchFamily="34" charset="0"/>
              <a:buChar char="•"/>
            </a:pPr>
            <a:r>
              <a:rPr lang="en-US" altLang="en-US" sz="2400">
                <a:solidFill>
                  <a:srgbClr val="000000"/>
                </a:solidFill>
              </a:rPr>
              <a:t>Scanning Algorithm</a:t>
            </a:r>
          </a:p>
          <a:p>
            <a:pPr eaLnBrk="1" hangingPunct="1">
              <a:lnSpc>
                <a:spcPct val="80000"/>
              </a:lnSpc>
              <a:spcBef>
                <a:spcPts val="600"/>
              </a:spcBef>
              <a:buClr>
                <a:srgbClr val="000000"/>
              </a:buClr>
              <a:buSzPct val="100000"/>
              <a:buFont typeface="Arial" panose="020B0604020202020204" pitchFamily="34" charset="0"/>
              <a:buChar char="•"/>
            </a:pPr>
            <a:r>
              <a:rPr lang="en-US" altLang="en-US" sz="2400">
                <a:solidFill>
                  <a:srgbClr val="000000"/>
                </a:solidFill>
              </a:rPr>
              <a:t>● Kick-off scanner when Free memory is lower than (lotsfree)</a:t>
            </a:r>
          </a:p>
          <a:p>
            <a:pPr eaLnBrk="1" hangingPunct="1">
              <a:lnSpc>
                <a:spcPct val="80000"/>
              </a:lnSpc>
              <a:spcBef>
                <a:spcPts val="600"/>
              </a:spcBef>
              <a:buClr>
                <a:srgbClr val="000000"/>
              </a:buClr>
              <a:buSzPct val="100000"/>
              <a:buFont typeface="Arial" panose="020B0604020202020204" pitchFamily="34" charset="0"/>
              <a:buChar char="•"/>
            </a:pPr>
            <a:r>
              <a:rPr lang="en-US" altLang="en-US" sz="2400">
                <a:solidFill>
                  <a:srgbClr val="000000"/>
                </a:solidFill>
              </a:rPr>
              <a:t>● The scan rate starts at slowscan (e.g 100 pages/sec)</a:t>
            </a:r>
          </a:p>
          <a:p>
            <a:pPr eaLnBrk="1" hangingPunct="1">
              <a:lnSpc>
                <a:spcPct val="80000"/>
              </a:lnSpc>
              <a:spcBef>
                <a:spcPts val="600"/>
              </a:spcBef>
              <a:buClr>
                <a:srgbClr val="000000"/>
              </a:buClr>
              <a:buSzPct val="100000"/>
              <a:buFont typeface="Arial" panose="020B0604020202020204" pitchFamily="34" charset="0"/>
              <a:buChar char="•"/>
            </a:pPr>
            <a:r>
              <a:rPr lang="en-US" altLang="en-US" sz="2400">
                <a:solidFill>
                  <a:srgbClr val="000000"/>
                </a:solidFill>
              </a:rPr>
              <a:t>The scan rate increases when free memory continues to decrease, up to fastscan (e.g. 8192 pages / sec) </a:t>
            </a:r>
          </a:p>
          <a:p>
            <a:pPr eaLnBrk="1" hangingPunct="1">
              <a:lnSpc>
                <a:spcPct val="80000"/>
              </a:lnSpc>
              <a:spcBef>
                <a:spcPts val="600"/>
              </a:spcBef>
              <a:buSzPct val="100000"/>
            </a:pPr>
            <a:endParaRPr lang="en-US" altLang="en-US" sz="2400">
              <a:solidFill>
                <a:srgbClr val="000000"/>
              </a:solidFill>
            </a:endParaRPr>
          </a:p>
          <a:p>
            <a:pPr eaLnBrk="1" hangingPunct="1">
              <a:lnSpc>
                <a:spcPct val="80000"/>
              </a:lnSpc>
              <a:spcBef>
                <a:spcPts val="600"/>
              </a:spcBef>
              <a:buClr>
                <a:srgbClr val="000000"/>
              </a:buClr>
              <a:buSzPct val="100000"/>
              <a:buFont typeface="Arial" panose="020B0604020202020204" pitchFamily="34" charset="0"/>
              <a:buChar char="•"/>
            </a:pPr>
            <a:r>
              <a:rPr lang="en-US" altLang="en-US" sz="2400">
                <a:solidFill>
                  <a:srgbClr val="000000"/>
                </a:solidFill>
              </a:rPr>
              <a:t>● Limits:</a:t>
            </a:r>
          </a:p>
          <a:p>
            <a:pPr eaLnBrk="1" hangingPunct="1">
              <a:lnSpc>
                <a:spcPct val="80000"/>
              </a:lnSpc>
              <a:spcBef>
                <a:spcPts val="600"/>
              </a:spcBef>
              <a:buClr>
                <a:srgbClr val="000000"/>
              </a:buClr>
              <a:buSzPct val="100000"/>
              <a:buFont typeface="Arial" panose="020B0604020202020204" pitchFamily="34" charset="0"/>
              <a:buChar char="•"/>
            </a:pPr>
            <a:r>
              <a:rPr lang="en-US" altLang="en-US" sz="2400">
                <a:solidFill>
                  <a:srgbClr val="000000"/>
                </a:solidFill>
              </a:rPr>
              <a:t>– Max # of pages /sec that swap device can handle</a:t>
            </a:r>
          </a:p>
          <a:p>
            <a:pPr eaLnBrk="1" hangingPunct="1">
              <a:lnSpc>
                <a:spcPct val="80000"/>
              </a:lnSpc>
              <a:spcBef>
                <a:spcPts val="600"/>
              </a:spcBef>
              <a:buClr>
                <a:srgbClr val="000000"/>
              </a:buClr>
              <a:buSzPct val="100000"/>
              <a:buFont typeface="Arial" panose="020B0604020202020204" pitchFamily="34" charset="0"/>
              <a:buChar char="•"/>
            </a:pPr>
            <a:r>
              <a:rPr lang="en-US" altLang="en-US" sz="2400">
                <a:solidFill>
                  <a:srgbClr val="000000"/>
                </a:solidFill>
              </a:rPr>
              <a:t>– How much CPU should be used for scanning</a:t>
            </a:r>
          </a:p>
        </p:txBody>
      </p:sp>
      <p:grpSp>
        <p:nvGrpSpPr>
          <p:cNvPr id="171012" name="Group 3"/>
          <p:cNvGrpSpPr>
            <a:grpSpLocks/>
          </p:cNvGrpSpPr>
          <p:nvPr/>
        </p:nvGrpSpPr>
        <p:grpSpPr bwMode="auto">
          <a:xfrm>
            <a:off x="381000" y="5029200"/>
            <a:ext cx="8188325" cy="1031875"/>
            <a:chOff x="240" y="3168"/>
            <a:chExt cx="5158" cy="650"/>
          </a:xfrm>
        </p:grpSpPr>
        <p:pic>
          <p:nvPicPr>
            <p:cNvPr id="171013"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 y="3168"/>
              <a:ext cx="5158"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14" name="Text Box 5"/>
            <p:cNvSpPr txBox="1">
              <a:spLocks noChangeArrowheads="1"/>
            </p:cNvSpPr>
            <p:nvPr/>
          </p:nvSpPr>
          <p:spPr bwMode="auto">
            <a:xfrm>
              <a:off x="240" y="3168"/>
              <a:ext cx="5158"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solidFill>
                  <a:srgbClr val="FFFFFF"/>
                </a:solidFill>
              </a:endParaRPr>
            </a:p>
          </p:txBody>
        </p:sp>
      </p:grpSp>
    </p:spTree>
    <p:extLst>
      <p:ext uri="{BB962C8B-B14F-4D97-AF65-F5344CB8AC3E}">
        <p14:creationId xmlns:p14="http://schemas.microsoft.com/office/powerpoint/2010/main" val="2851469593"/>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0706" name="Group 2"/>
          <p:cNvGrpSpPr>
            <a:grpSpLocks/>
          </p:cNvGrpSpPr>
          <p:nvPr/>
        </p:nvGrpSpPr>
        <p:grpSpPr bwMode="auto">
          <a:xfrm>
            <a:off x="652463" y="450850"/>
            <a:ext cx="8128000" cy="1325563"/>
            <a:chOff x="411" y="284"/>
            <a:chExt cx="5120" cy="835"/>
          </a:xfrm>
        </p:grpSpPr>
        <p:pic>
          <p:nvPicPr>
            <p:cNvPr id="3994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 y="284"/>
              <a:ext cx="5120" cy="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3" name="Text Box 4"/>
            <p:cNvSpPr txBox="1">
              <a:spLocks noChangeArrowheads="1"/>
            </p:cNvSpPr>
            <p:nvPr/>
          </p:nvSpPr>
          <p:spPr bwMode="auto">
            <a:xfrm>
              <a:off x="411" y="284"/>
              <a:ext cx="5120" cy="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solidFill>
                  <a:srgbClr val="FFFFFF"/>
                </a:solidFill>
                <a:cs typeface="Arial" panose="020B0604020202020204" pitchFamily="34" charset="0"/>
              </a:endParaRPr>
            </a:p>
          </p:txBody>
        </p:sp>
      </p:grpSp>
      <p:grpSp>
        <p:nvGrpSpPr>
          <p:cNvPr id="39939" name="Group 5"/>
          <p:cNvGrpSpPr>
            <a:grpSpLocks/>
          </p:cNvGrpSpPr>
          <p:nvPr/>
        </p:nvGrpSpPr>
        <p:grpSpPr bwMode="auto">
          <a:xfrm>
            <a:off x="-6350" y="1822450"/>
            <a:ext cx="8842375" cy="5641975"/>
            <a:chOff x="-4" y="1148"/>
            <a:chExt cx="5570" cy="3554"/>
          </a:xfrm>
        </p:grpSpPr>
        <p:pic>
          <p:nvPicPr>
            <p:cNvPr id="3994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 y="1148"/>
              <a:ext cx="5570" cy="3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Text Box 7"/>
            <p:cNvSpPr txBox="1">
              <a:spLocks noChangeArrowheads="1"/>
            </p:cNvSpPr>
            <p:nvPr/>
          </p:nvSpPr>
          <p:spPr bwMode="auto">
            <a:xfrm>
              <a:off x="-4" y="1148"/>
              <a:ext cx="5570" cy="3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solidFill>
                  <a:srgbClr val="FFFFFF"/>
                </a:solidFill>
                <a:cs typeface="Arial" panose="020B0604020202020204"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accel="50000" decel="50000" fill="hold" nodeType="withEffect">
                                  <p:stCondLst>
                                    <p:cond delay="0"/>
                                  </p:stCondLst>
                                  <p:childTnLst>
                                    <p:animMotion origin="layout" path="M -3.33333 -6 -7.40741 -7 C -0.0066 -0.04421 -0.01267 -0.08865 -0.01788 -0.13287 C -0.01858 -0.13796 -0.01927 -0.14305 -0.01962 -0.14814 C -0.02083 -0.15902 -0.02292 -0.18078 -0.02292 -0.18078 C -0.02726 -0.17268 -0.02899 -0.16342 -0.03264 -0.15463 C -0.03802 -0.14236 -0.04392 -0.12893 -0.05069 -0.11759 C -0.05556 -0.10972 -0.06181 -0.10277 -0.06528 -0.09351 C -0.07153 -0.07777 -0.06597 -0.09027 -0.07847 -0.06967 C -0.0842 -0.06064 -0.0875 -0.05069 -0.09306 -0.04143 C -0.10035 -0.02986 -0.1092 -0.01597 -0.11441 -0.00208 C -0.11788 0.00672 -0.11962 0.01204 -0.12587 0.0176 C -0.12691 0.00116 -0.12656 -0.01713 -0.13073 -0.03264 C -0.13229 -0.05208 -0.13125 -0.04745 -0.13403 -0.06088 C -0.13455 -0.06319 -0.13438 -0.0662 -0.13559 -0.06759 C -0.1375 -0.06967 -0.1401 -0.06898 -0.14219 -0.06967 C -0.1533 -0.0662 -0.1467 -0.07106 -0.15191 -0.05231 C -0.16424 -0.00902 -0.15313 -0.05926 -0.1651 -0.00648 C -0.1724 0.025 -0.16649 0.00834 -0.17326 0.02616 C -0.18594 0.01343 -0.18802 -0.01226 -0.19601 -0.03055 C -0.19653 -0.0331 -0.19792 -0.04791 -0.20417 -0.04351 C -0.20694 -0.04189 -0.20642 -0.03634 -0.20747 -0.03264 C -0.21111 -0.02222 -0.21389 -0.00949 -0.21892 -7.40741 -7 C -0.22031 0.00232 -0.22188 0.00486 -0.22378 0.00649 C -0.22691 0.00857 -0.23368 0.01088 -0.23368 0.01088 C -0.23611 0.01574 -0.23715 0.02199 -0.2401 0.02616 C -0.24149 0.02778 -0.24358 0.02732 -0.24514 0.02848 C -0.24688 0.0294 -0.24844 0.03125 -0.25 0.03264 C -0.26406 0.02662 -0.26597 0.00695 -0.26788 -0.01088 C -0.26944 -0.02453 -0.26719 -0.03819 -0.27622 -0.0456 C -0.27951 -0.04351 -0.28368 -0.04282 -0.28594 -0.03912 C -0.28837 -0.03588 -0.28802 -0.03055 -0.28924 -0.02615 C -0.2908 -0.02176 -0.29253 -0.01736 -0.2941 -0.01296 C -0.29688 0.00139 -0.30035 0.01621 -0.30399 0.03056 C -0.30833 0.01274 -0.31875 0.00162 -0.32344 -0.01736 C -0.32726 -0.03217 -0.33281 -0.04467 -0.33663 -0.05879 C -0.34149 -0.04629 -0.3408 -0.0331 -0.34306 -0.01944 C -0.34375 -0.01597 -0.34306 -0.01157 -0.34479 -0.00856 C -0.34635 -0.00648 -0.34913 -0.00717 -0.35122 -0.00648 C -0.3566 -0.00185 -0.35816 -0.00115 -0.36267 0.00649 C -0.36528 0.01042 -0.36927 0.01968 -0.36927 0.01968 C -0.37257 0.01899 -0.37604 0.01922 -0.37899 0.0176 C -0.38438 0.01436 -0.38941 -0.00301 -0.39045 -0.00648 C -0.39635 -0.02592 -0.39688 -0.04699 -0.40365 -0.06527 C -0.4059 -0.06458 -0.40851 -0.06527 -0.41007 -0.06319 C -0.41198 -0.06111 -0.41198 -0.05717 -0.41337 -0.05439 C -0.42431 -0.03518 -0.41667 -0.05764 -0.42483 -0.03264 C -0.42726 -0.02569 -0.43142 -0.01088 -0.43142 -0.01088 C -0.43194 -0.0074 -0.43247 -0.0037 -0.43299 -7.40741 -7 C -0.43351 0.00209 -0.43299 0.00649 -0.43455 0.00649 C -0.43628 0.00649 -0.43559 0.00209 -0.43628 -7.40741 -7 C -0.43889 -0.00764 -0.43976 -0.00902 -0.44288 -0.01527 C -0.44618 -0.03287 -0.45017 -0.05023 -0.4526 -0.06759 C -0.45434 -0.06689 -0.45625 -0.06713 -0.45747 -0.06527 C -0.45885 -0.06365 -0.45851 -0.06111 -0.4592 -0.05879 C -0.46406 -0.0449 -0.46285 -0.04791 -0.46892 -0.03703 C -0.47066 -0.02847 -0.47188 -0.02268 -0.47552 -0.01527 C -0.47795 -0.00208 -0.47795 0.00949 -0.48698 0.0176 C -0.49132 0.02616 -0.49809 0.02871 -0.50486 0.03496 C -0.5066 0.03635 -0.50972 0.03936 -0.50972 0.03936 C -0.51094 0.04144 -0.51181 0.04746 -0.51302 0.04584 C -0.51632 0.04144 -0.51545 0.03357 -0.51788 0.02848 C -0.52274 0.01852 -0.51997 0.02385 -0.52622 0.0132 C -0.52795 0.00394 -0.53108 -0.00185 -0.53264 -0.01088 C -0.54028 0.00394 -0.53177 -0.01481 -0.5375 0.00649 C -0.53976 0.01436 -0.54375 0.02199 -0.54566 0.03056 C -0.54913 0.01806 -0.54896 0.00741 -0.55712 -7.40741 -7 C -0.56059 -0.0125 -0.56667 -0.02014 -0.57188 -0.03055 C -0.57604 -0.04768 -0.58819 -0.03541 -0.59306 -0.02615 C -0.60417 -0.00555 -0.60608 0.02338 -0.61441 0.04584 C -0.61667 0.00834 -0.61719 0.01436 -0.61441 -0.03472 C -0.61406 -0.04305 -0.6066 -0.0537 -0.60295 -0.05879 C -0.59306 -0.07338 -0.58802 -0.07754 -0.57344 -0.08055 C -0.56146 -0.07847 -0.54948 -0.07731 -0.5375 -0.07407 C -0.51632 -0.06851 -0.48003 -0.0368 -0.46406 -0.01944 C -0.45139 -0.00578 -0.43438 0.00741 -0.42483 0.02616 C -0.42257 0.03889 -0.42431 0.03056 -0.42153 0.04144 C -0.42049 0.04561 -0.41823 0.05463 -0.41823 0.05463 C -0.41059 0.0213 -0.4283 -0.025 -0.39549 -0.03264 C -0.38906 -0.03426 -0.38247 -0.03611 -0.37587 -0.03703 C -0.36233 -0.03912 -0.34861 -0.04004 -0.3349 -0.04143 C -0.30503 -0.04051 -0.25955 -0.05393 -0.23854 -0.01296 C -0.23628 -0.00324 -0.23594 -0.00532 -0.23854 0.0088 C -0.23941 0.0125 -0.24097 0.01574 -0.24184 0.01968 C -0.24271 0.02246 -0.24566 0.02755 -0.2434 0.02848 C -0.23924 0.0301 -0.23472 0.02547 -0.23038 0.02408 C -0.21788 0.01019 -0.20417 -0.00231 -0.19115 -0.01527 C -0.18993 -0.01875 -0.17726 -0.04328 -0.17639 -0.04351 C -0.14132 -0.05671 -0.15729 -0.05324 -0.12899 -0.05648 C -0.08785 -0.05277 -0.0974 -0.05856 -0.07517 -0.04791 C -0.05955 -0.04051 -0.08715 -0.0537 -0.06042 -0.04143 C -0.05729 -0.04004 -0.05399 -0.03865 -0.05069 -0.03703 C -0.04913 -0.03634 -0.04566 -0.03472 -0.04566 -0.03472 C -0.04201 -0.01944 -0.04792 -0.03773 -0.03594 -0.02615 C -0.02969 -0.02014 -0.0349 -0.01365 -0.02448 -0.00856 C -0.0184 0.00348 -0.01111 -7.40741 -7 -3.33333 -6 -7.40741 -7 Z">
                                      <p:cBhvr additive="repl">
                                        <p:cTn id="6" dur="2000" fill="hold"/>
                                        <p:tgtEl>
                                          <p:spTgt spid="200706"/>
                                        </p:tgtEl>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58"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57200"/>
            <a:ext cx="8154988" cy="613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6179404"/>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75106"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371475"/>
            <a:ext cx="8305800" cy="605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9377631"/>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6434" name="Text Box 1"/>
          <p:cNvSpPr txBox="1">
            <a:spLocks noChangeArrowheads="1"/>
          </p:cNvSpPr>
          <p:nvPr/>
        </p:nvSpPr>
        <p:spPr bwMode="auto">
          <a:xfrm>
            <a:off x="457200" y="5029200"/>
            <a:ext cx="73914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33375">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chemeClr val="bg1"/>
                </a:solidFill>
                <a:latin typeface="Arial" panose="020B0604020202020204" pitchFamily="34" charset="0"/>
                <a:ea typeface="MS PGothic" panose="020B0600070205080204" pitchFamily="34" charset="-128"/>
              </a:defRPr>
            </a:lvl1pPr>
            <a:lvl2pPr marL="733425" indent="-276225">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chemeClr val="bg1"/>
                </a:solidFill>
                <a:latin typeface="Arial" panose="020B0604020202020204" pitchFamily="34" charset="0"/>
                <a:ea typeface="MS PGothic" panose="020B0600070205080204" pitchFamily="34" charset="-128"/>
              </a:defRPr>
            </a:lvl2pPr>
            <a:lvl3pP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chemeClr val="bg1"/>
                </a:solidFill>
                <a:latin typeface="Arial" panose="020B0604020202020204" pitchFamily="34" charset="0"/>
                <a:ea typeface="MS PGothic" panose="020B0600070205080204" pitchFamily="34" charset="-128"/>
              </a:defRPr>
            </a:lvl3pPr>
            <a:lvl4pP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chemeClr val="bg1"/>
                </a:solidFill>
                <a:latin typeface="Arial" panose="020B0604020202020204" pitchFamily="34" charset="0"/>
                <a:ea typeface="MS PGothic" panose="020B0600070205080204" pitchFamily="34" charset="-128"/>
              </a:defRPr>
            </a:lvl4pPr>
            <a:lvl5pP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a:solidFill>
                  <a:schemeClr val="bg1"/>
                </a:solidFill>
                <a:latin typeface="Arial" panose="020B0604020202020204" pitchFamily="34" charset="0"/>
                <a:ea typeface="MS PGothic" panose="020B0600070205080204" pitchFamily="34" charset="-128"/>
              </a:defRPr>
            </a:lvl9pPr>
          </a:lstStyle>
          <a:p>
            <a:pPr eaLnBrk="1" hangingPunct="1">
              <a:spcBef>
                <a:spcPts val="800"/>
              </a:spcBef>
              <a:buSzPct val="100000"/>
            </a:pPr>
            <a:r>
              <a:rPr lang="en-NZ" altLang="en-US" sz="3200">
                <a:solidFill>
                  <a:srgbClr val="000000"/>
                </a:solidFill>
              </a:rPr>
              <a:t>Objective: Minimize page faults</a:t>
            </a:r>
          </a:p>
          <a:p>
            <a:pPr lvl="1" eaLnBrk="1" hangingPunct="1">
              <a:spcBef>
                <a:spcPts val="700"/>
              </a:spcBef>
              <a:buClr>
                <a:srgbClr val="000000"/>
              </a:buClr>
              <a:buSzPct val="100000"/>
              <a:buFont typeface="Arial" panose="020B0604020202020204" pitchFamily="34" charset="0"/>
              <a:buChar char="•"/>
            </a:pPr>
            <a:r>
              <a:rPr lang="en-NZ" altLang="en-US" sz="2800">
                <a:solidFill>
                  <a:srgbClr val="000000"/>
                </a:solidFill>
              </a:rPr>
              <a:t>No definitive best policy</a:t>
            </a:r>
          </a:p>
        </p:txBody>
      </p:sp>
      <p:pic>
        <p:nvPicPr>
          <p:cNvPr id="14643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346075"/>
            <a:ext cx="7467600" cy="469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1FF6AE4E-0BD0-4CD4-8FCA-1D87478AD4C1}"/>
              </a:ext>
            </a:extLst>
          </p:cNvPr>
          <p:cNvSpPr>
            <a:spLocks noGrp="1"/>
          </p:cNvSpPr>
          <p:nvPr>
            <p:ph type="title"/>
          </p:nvPr>
        </p:nvSpPr>
        <p:spPr>
          <a:xfrm>
            <a:off x="457200" y="201613"/>
            <a:ext cx="8229600" cy="576262"/>
          </a:xfrm>
        </p:spPr>
        <p:txBody>
          <a:bodyPr/>
          <a:lstStyle/>
          <a:p>
            <a:r>
              <a:rPr lang="en-US" altLang="en-US"/>
              <a:t>Page-Buffering Algorithms</a:t>
            </a:r>
          </a:p>
        </p:txBody>
      </p:sp>
      <p:sp>
        <p:nvSpPr>
          <p:cNvPr id="45059" name="Content Placeholder 2">
            <a:extLst>
              <a:ext uri="{FF2B5EF4-FFF2-40B4-BE49-F238E27FC236}">
                <a16:creationId xmlns:a16="http://schemas.microsoft.com/office/drawing/2014/main" id="{41A4DE58-B0CE-4557-A830-B105E3686940}"/>
              </a:ext>
            </a:extLst>
          </p:cNvPr>
          <p:cNvSpPr>
            <a:spLocks noGrp="1"/>
          </p:cNvSpPr>
          <p:nvPr>
            <p:ph idx="1"/>
          </p:nvPr>
        </p:nvSpPr>
        <p:spPr>
          <a:xfrm>
            <a:off x="869950" y="1093788"/>
            <a:ext cx="7232650" cy="5078412"/>
          </a:xfrm>
        </p:spPr>
        <p:txBody>
          <a:bodyPr/>
          <a:lstStyle/>
          <a:p>
            <a:r>
              <a:rPr lang="en-US" altLang="en-US" dirty="0"/>
              <a:t>Keep </a:t>
            </a:r>
            <a:r>
              <a:rPr lang="en-US" altLang="en-US" dirty="0">
                <a:highlight>
                  <a:srgbClr val="FFFF00"/>
                </a:highlight>
              </a:rPr>
              <a:t>a pool of free frames, always</a:t>
            </a:r>
          </a:p>
          <a:p>
            <a:pPr lvl="1"/>
            <a:r>
              <a:rPr lang="en-US" altLang="en-US" dirty="0"/>
              <a:t>Then frame available when needed, not found at fault time</a:t>
            </a:r>
          </a:p>
          <a:p>
            <a:pPr lvl="1"/>
            <a:r>
              <a:rPr lang="en-US" altLang="en-US" dirty="0"/>
              <a:t>Read page into free frame and select victim to evict and add to free pool</a:t>
            </a:r>
          </a:p>
          <a:p>
            <a:pPr lvl="1"/>
            <a:r>
              <a:rPr lang="en-US" altLang="en-US" dirty="0"/>
              <a:t>When convenient, evict victim</a:t>
            </a:r>
          </a:p>
          <a:p>
            <a:r>
              <a:rPr lang="en-US" altLang="en-US" dirty="0"/>
              <a:t>Possibly, </a:t>
            </a:r>
            <a:r>
              <a:rPr lang="en-US" altLang="en-US" dirty="0">
                <a:highlight>
                  <a:srgbClr val="FFFF00"/>
                </a:highlight>
              </a:rPr>
              <a:t>keep list of modified pages</a:t>
            </a:r>
          </a:p>
          <a:p>
            <a:pPr lvl="1"/>
            <a:r>
              <a:rPr lang="en-US" altLang="en-US" dirty="0"/>
              <a:t>When </a:t>
            </a:r>
            <a:r>
              <a:rPr lang="en-US" altLang="en-US" dirty="0">
                <a:solidFill>
                  <a:srgbClr val="FF0000"/>
                </a:solidFill>
              </a:rPr>
              <a:t>backing store otherwise idle</a:t>
            </a:r>
            <a:r>
              <a:rPr lang="en-US" altLang="en-US" dirty="0"/>
              <a:t>, write pages there and set to non-dirty</a:t>
            </a:r>
          </a:p>
          <a:p>
            <a:r>
              <a:rPr lang="en-US" altLang="en-US" dirty="0"/>
              <a:t>Possibly, keep free frame contents intact and note what is in them</a:t>
            </a:r>
          </a:p>
          <a:p>
            <a:pPr lvl="1"/>
            <a:r>
              <a:rPr lang="en-US" altLang="en-US" dirty="0"/>
              <a:t>If referenced again before reused, no need to load contents again from disk</a:t>
            </a:r>
          </a:p>
          <a:p>
            <a:pPr lvl="1"/>
            <a:r>
              <a:rPr lang="en-US" altLang="en-US" dirty="0"/>
              <a:t>Generally useful to reduce penalty if wrong victim frame selected  </a:t>
            </a:r>
          </a:p>
        </p:txBody>
      </p:sp>
    </p:spTree>
    <p:extLst>
      <p:ext uri="{BB962C8B-B14F-4D97-AF65-F5344CB8AC3E}">
        <p14:creationId xmlns:p14="http://schemas.microsoft.com/office/powerpoint/2010/main" val="32226783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818" name="Group 1"/>
          <p:cNvGrpSpPr>
            <a:grpSpLocks/>
          </p:cNvGrpSpPr>
          <p:nvPr/>
        </p:nvGrpSpPr>
        <p:grpSpPr bwMode="auto">
          <a:xfrm>
            <a:off x="652463" y="450850"/>
            <a:ext cx="7829550" cy="996950"/>
            <a:chOff x="411" y="284"/>
            <a:chExt cx="4932" cy="628"/>
          </a:xfrm>
        </p:grpSpPr>
        <p:pic>
          <p:nvPicPr>
            <p:cNvPr id="16282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 y="284"/>
              <a:ext cx="4932" cy="62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2822" name="Text Box 3"/>
            <p:cNvSpPr txBox="1">
              <a:spLocks noChangeArrowheads="1"/>
            </p:cNvSpPr>
            <p:nvPr/>
          </p:nvSpPr>
          <p:spPr bwMode="auto">
            <a:xfrm>
              <a:off x="411" y="284"/>
              <a:ext cx="4932" cy="6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solidFill>
                  <a:srgbClr val="FFFFFF"/>
                </a:solidFill>
              </a:endParaRPr>
            </a:p>
          </p:txBody>
        </p:sp>
      </p:grpSp>
      <p:sp>
        <p:nvSpPr>
          <p:cNvPr id="162819" name="Text Box 4"/>
          <p:cNvSpPr txBox="1">
            <a:spLocks noChangeArrowheads="1"/>
          </p:cNvSpPr>
          <p:nvPr/>
        </p:nvSpPr>
        <p:spPr bwMode="auto">
          <a:xfrm>
            <a:off x="20053" y="1920373"/>
            <a:ext cx="4572000" cy="43605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273050" indent="-273050">
              <a:spcBef>
                <a:spcPts val="1800"/>
              </a:spcBef>
              <a:buClr>
                <a:srgbClr val="000000"/>
              </a:buClr>
              <a:buSzPct val="100000"/>
              <a:buFont typeface="Times New Roman" panose="02020603050405020304" pitchFamily="18"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sz="2000">
                <a:solidFill>
                  <a:srgbClr val="262626"/>
                </a:solidFill>
                <a:latin typeface="Calisto MT" panose="02040603050505030304" pitchFamily="18" charset="0"/>
                <a:ea typeface="MS PGothic" panose="020B0600070205080204" pitchFamily="34" charset="-128"/>
              </a:defRPr>
            </a:lvl1pPr>
            <a:lvl2pPr>
              <a:spcBef>
                <a:spcPts val="600"/>
              </a:spcBef>
              <a:buClr>
                <a:srgbClr val="000000"/>
              </a:buClr>
              <a:buSzPct val="100000"/>
              <a:buFont typeface="Times New Roman" panose="02020603050405020304" pitchFamily="18"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rgbClr val="262626"/>
                </a:solidFill>
                <a:latin typeface="Calisto MT" panose="02040603050505030304" pitchFamily="18" charset="0"/>
                <a:ea typeface="MS PGothic" panose="020B0600070205080204" pitchFamily="34" charset="-128"/>
              </a:defRPr>
            </a:lvl2pPr>
            <a:lvl3pPr>
              <a:spcBef>
                <a:spcPts val="600"/>
              </a:spcBef>
              <a:buClr>
                <a:srgbClr val="000000"/>
              </a:buClr>
              <a:buSzPct val="100000"/>
              <a:buFont typeface="Times New Roman" panose="02020603050405020304" pitchFamily="18"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rgbClr val="262626"/>
                </a:solidFill>
                <a:latin typeface="Calisto MT" panose="02040603050505030304" pitchFamily="18" charset="0"/>
                <a:ea typeface="MS PGothic" panose="020B0600070205080204" pitchFamily="34" charset="-128"/>
              </a:defRPr>
            </a:lvl3pPr>
            <a:lvl4pPr>
              <a:spcBef>
                <a:spcPts val="600"/>
              </a:spcBef>
              <a:buClr>
                <a:srgbClr val="000000"/>
              </a:buClr>
              <a:buSzPct val="100000"/>
              <a:buFont typeface="Times New Roman" panose="02020603050405020304" pitchFamily="18"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rgbClr val="262626"/>
                </a:solidFill>
                <a:latin typeface="Calisto MT" panose="02040603050505030304" pitchFamily="18" charset="0"/>
                <a:ea typeface="MS PGothic" panose="020B0600070205080204" pitchFamily="34" charset="-128"/>
              </a:defRPr>
            </a:lvl4pPr>
            <a:lvl5pPr>
              <a:spcBef>
                <a:spcPts val="600"/>
              </a:spcBef>
              <a:buClr>
                <a:srgbClr val="000000"/>
              </a:buClr>
              <a:buSzPct val="100000"/>
              <a:buFont typeface="Times New Roman" panose="02020603050405020304" pitchFamily="18"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rgbClr val="262626"/>
                </a:solidFill>
                <a:latin typeface="Calisto MT" panose="02040603050505030304" pitchFamily="18" charset="0"/>
                <a:ea typeface="MS PGothic" panose="020B0600070205080204" pitchFamily="34" charset="-128"/>
              </a:defRPr>
            </a:lvl5pPr>
            <a:lvl6pPr marL="2514600" indent="-228600" defTabSz="457200" eaLnBrk="0" fontAlgn="base" hangingPunct="0">
              <a:spcBef>
                <a:spcPts val="600"/>
              </a:spcBef>
              <a:spcAft>
                <a:spcPct val="0"/>
              </a:spcAft>
              <a:buClr>
                <a:srgbClr val="000000"/>
              </a:buClr>
              <a:buSzPct val="100000"/>
              <a:buFont typeface="Times New Roman" panose="02020603050405020304" pitchFamily="18"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rgbClr val="262626"/>
                </a:solidFill>
                <a:latin typeface="Calisto MT" panose="02040603050505030304" pitchFamily="18" charset="0"/>
                <a:ea typeface="MS PGothic" panose="020B0600070205080204" pitchFamily="34" charset="-128"/>
              </a:defRPr>
            </a:lvl6pPr>
            <a:lvl7pPr marL="2971800" indent="-228600" defTabSz="457200" eaLnBrk="0" fontAlgn="base" hangingPunct="0">
              <a:spcBef>
                <a:spcPts val="600"/>
              </a:spcBef>
              <a:spcAft>
                <a:spcPct val="0"/>
              </a:spcAft>
              <a:buClr>
                <a:srgbClr val="000000"/>
              </a:buClr>
              <a:buSzPct val="100000"/>
              <a:buFont typeface="Times New Roman" panose="02020603050405020304" pitchFamily="18"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rgbClr val="262626"/>
                </a:solidFill>
                <a:latin typeface="Calisto MT" panose="02040603050505030304" pitchFamily="18" charset="0"/>
                <a:ea typeface="MS PGothic" panose="020B0600070205080204" pitchFamily="34" charset="-128"/>
              </a:defRPr>
            </a:lvl7pPr>
            <a:lvl8pPr marL="3429000" indent="-228600" defTabSz="457200" eaLnBrk="0" fontAlgn="base" hangingPunct="0">
              <a:spcBef>
                <a:spcPts val="600"/>
              </a:spcBef>
              <a:spcAft>
                <a:spcPct val="0"/>
              </a:spcAft>
              <a:buClr>
                <a:srgbClr val="000000"/>
              </a:buClr>
              <a:buSzPct val="100000"/>
              <a:buFont typeface="Times New Roman" panose="02020603050405020304" pitchFamily="18"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rgbClr val="262626"/>
                </a:solidFill>
                <a:latin typeface="Calisto MT" panose="02040603050505030304" pitchFamily="18" charset="0"/>
                <a:ea typeface="MS PGothic" panose="020B0600070205080204" pitchFamily="34" charset="-128"/>
              </a:defRPr>
            </a:lvl8pPr>
            <a:lvl9pPr marL="3886200" indent="-228600" defTabSz="457200" eaLnBrk="0" fontAlgn="base" hangingPunct="0">
              <a:spcBef>
                <a:spcPts val="600"/>
              </a:spcBef>
              <a:spcAft>
                <a:spcPct val="0"/>
              </a:spcAft>
              <a:buClr>
                <a:srgbClr val="000000"/>
              </a:buClr>
              <a:buSzPct val="100000"/>
              <a:buFont typeface="Times New Roman" panose="02020603050405020304" pitchFamily="18"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rgbClr val="262626"/>
                </a:solidFill>
                <a:latin typeface="Calisto MT" panose="02040603050505030304" pitchFamily="18" charset="0"/>
                <a:ea typeface="MS PGothic" panose="020B0600070205080204" pitchFamily="34" charset="-128"/>
              </a:defRPr>
            </a:lvl9pPr>
          </a:lstStyle>
          <a:p>
            <a:pPr eaLnBrk="1" hangingPunct="1">
              <a:buClr>
                <a:srgbClr val="990000"/>
              </a:buClr>
              <a:buSzPct val="75000"/>
              <a:buFont typeface="Wingdings" panose="05000000000000000000" pitchFamily="2" charset="2"/>
              <a:buChar char=""/>
            </a:pPr>
            <a:r>
              <a:rPr lang="en-US" altLang="en-US" sz="2200" dirty="0"/>
              <a:t>To improve performance, a replaced page is not lost but rather is assigned to one of two lists: </a:t>
            </a:r>
          </a:p>
          <a:p>
            <a:pPr lvl="1" eaLnBrk="1" hangingPunct="1">
              <a:buClr>
                <a:srgbClr val="990000"/>
              </a:buClr>
              <a:buSzPct val="75000"/>
              <a:buFont typeface="Wingdings" panose="05000000000000000000" pitchFamily="2" charset="2"/>
              <a:buChar char=""/>
            </a:pPr>
            <a:r>
              <a:rPr lang="en-US" altLang="en-US" dirty="0"/>
              <a:t>the free page list if not modified,</a:t>
            </a:r>
          </a:p>
          <a:p>
            <a:pPr lvl="1" eaLnBrk="1" hangingPunct="1">
              <a:buClr>
                <a:srgbClr val="990000"/>
              </a:buClr>
              <a:buSzPct val="75000"/>
              <a:buFont typeface="Wingdings" panose="05000000000000000000" pitchFamily="2" charset="2"/>
              <a:buChar char=""/>
            </a:pPr>
            <a:r>
              <a:rPr lang="en-US" altLang="en-US" dirty="0"/>
              <a:t> the modified page </a:t>
            </a:r>
            <a:r>
              <a:rPr lang="en-US" altLang="en-US" sz="2200" dirty="0"/>
              <a:t>list if it has. </a:t>
            </a:r>
          </a:p>
          <a:p>
            <a:pPr eaLnBrk="1" hangingPunct="1">
              <a:buClr>
                <a:srgbClr val="990000"/>
              </a:buClr>
              <a:buSzPct val="75000"/>
              <a:buFont typeface="Wingdings" panose="05000000000000000000" pitchFamily="2" charset="2"/>
              <a:buChar char=""/>
            </a:pPr>
            <a:r>
              <a:rPr lang="en-US" altLang="en-US" sz="2200" dirty="0"/>
              <a:t>Note that the page is not physically moved about in main memory; instead, the entry in the page table for this page is removed and placed in either the free or modified page list.</a:t>
            </a:r>
          </a:p>
        </p:txBody>
      </p:sp>
      <p:pic>
        <p:nvPicPr>
          <p:cNvPr id="16282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1970839"/>
            <a:ext cx="7086600" cy="43100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875870065"/>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grpSp>
        <p:nvGrpSpPr>
          <p:cNvPr id="148482" name="Group 1"/>
          <p:cNvGrpSpPr>
            <a:grpSpLocks/>
          </p:cNvGrpSpPr>
          <p:nvPr/>
        </p:nvGrpSpPr>
        <p:grpSpPr bwMode="auto">
          <a:xfrm>
            <a:off x="652463" y="103188"/>
            <a:ext cx="8316912" cy="1673225"/>
            <a:chOff x="411" y="65"/>
            <a:chExt cx="5239" cy="1054"/>
          </a:xfrm>
        </p:grpSpPr>
        <p:pic>
          <p:nvPicPr>
            <p:cNvPr id="14848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 y="65"/>
              <a:ext cx="5239" cy="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6" name="Text Box 3"/>
            <p:cNvSpPr txBox="1">
              <a:spLocks noChangeArrowheads="1"/>
            </p:cNvSpPr>
            <p:nvPr/>
          </p:nvSpPr>
          <p:spPr bwMode="auto">
            <a:xfrm>
              <a:off x="411" y="65"/>
              <a:ext cx="5239" cy="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cs typeface="Arial" panose="020B0604020202020204" pitchFamily="34" charset="0"/>
              </a:endParaRPr>
            </a:p>
          </p:txBody>
        </p:sp>
      </p:grpSp>
      <p:sp>
        <p:nvSpPr>
          <p:cNvPr id="148483" name="Text Box 4"/>
          <p:cNvSpPr txBox="1">
            <a:spLocks noChangeArrowheads="1"/>
          </p:cNvSpPr>
          <p:nvPr/>
        </p:nvSpPr>
        <p:spPr bwMode="auto">
          <a:xfrm>
            <a:off x="457200" y="2133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1pPr>
            <a:lvl2pPr marL="568325" indent="-290513">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2pPr>
            <a:lvl3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3pPr>
            <a:lvl4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4pPr>
            <a:lvl5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9pPr>
          </a:lstStyle>
          <a:p>
            <a:pPr eaLnBrk="1" hangingPunct="1">
              <a:spcBef>
                <a:spcPts val="1800"/>
              </a:spcBef>
              <a:buClr>
                <a:srgbClr val="990000"/>
              </a:buClr>
              <a:buSzPct val="75000"/>
              <a:buFont typeface="Wingdings" panose="05000000000000000000" pitchFamily="2" charset="2"/>
              <a:buChar char=""/>
            </a:pPr>
            <a:r>
              <a:rPr lang="en-NZ" altLang="en-US" sz="2200">
                <a:solidFill>
                  <a:srgbClr val="262626"/>
                </a:solidFill>
                <a:latin typeface="Calisto MT" panose="02040603050505030304" pitchFamily="18" charset="0"/>
                <a:cs typeface="Arial" panose="020B0604020202020204" pitchFamily="34" charset="0"/>
              </a:rPr>
              <a:t>The OS must decide how many pages to bring into main memory</a:t>
            </a:r>
          </a:p>
          <a:p>
            <a:pPr lvl="1" eaLnBrk="1" hangingPunct="1">
              <a:spcBef>
                <a:spcPts val="600"/>
              </a:spcBef>
              <a:buClr>
                <a:srgbClr val="990000"/>
              </a:buClr>
              <a:buSzPct val="75000"/>
              <a:buFont typeface="Wingdings" panose="05000000000000000000" pitchFamily="2" charset="2"/>
              <a:buChar char=""/>
            </a:pPr>
            <a:r>
              <a:rPr lang="en-NZ" altLang="en-US" sz="2200">
                <a:solidFill>
                  <a:srgbClr val="262626"/>
                </a:solidFill>
                <a:latin typeface="Calisto MT" panose="02040603050505030304" pitchFamily="18" charset="0"/>
                <a:cs typeface="Arial" panose="020B0604020202020204" pitchFamily="34" charset="0"/>
              </a:rPr>
              <a:t>the smaller the amount of memory allocated to each process, the more processes can reside in memory</a:t>
            </a:r>
          </a:p>
          <a:p>
            <a:pPr lvl="1" eaLnBrk="1" hangingPunct="1">
              <a:spcBef>
                <a:spcPts val="600"/>
              </a:spcBef>
              <a:buClr>
                <a:srgbClr val="990000"/>
              </a:buClr>
              <a:buSzPct val="75000"/>
              <a:buFont typeface="Wingdings" panose="05000000000000000000" pitchFamily="2" charset="2"/>
              <a:buChar char=""/>
            </a:pPr>
            <a:r>
              <a:rPr lang="en-NZ" altLang="en-US" sz="2200">
                <a:solidFill>
                  <a:srgbClr val="262626"/>
                </a:solidFill>
                <a:latin typeface="Calisto MT" panose="02040603050505030304" pitchFamily="18" charset="0"/>
                <a:cs typeface="Arial" panose="020B0604020202020204" pitchFamily="34" charset="0"/>
              </a:rPr>
              <a:t>small number of pages loaded increases page faults</a:t>
            </a:r>
          </a:p>
          <a:p>
            <a:pPr lvl="1" eaLnBrk="1" hangingPunct="1">
              <a:spcBef>
                <a:spcPts val="600"/>
              </a:spcBef>
              <a:buClr>
                <a:srgbClr val="990000"/>
              </a:buClr>
              <a:buSzPct val="75000"/>
              <a:buFont typeface="Wingdings" panose="05000000000000000000" pitchFamily="2" charset="2"/>
              <a:buChar char=""/>
            </a:pPr>
            <a:r>
              <a:rPr lang="en-NZ" altLang="en-US" sz="2200">
                <a:solidFill>
                  <a:srgbClr val="262626"/>
                </a:solidFill>
                <a:latin typeface="Calisto MT" panose="02040603050505030304" pitchFamily="18" charset="0"/>
                <a:cs typeface="Arial" panose="020B0604020202020204" pitchFamily="34" charset="0"/>
              </a:rPr>
              <a:t>beyond a certain size, further allocations of pages will not effect the page fault rate</a:t>
            </a:r>
          </a:p>
        </p:txBody>
      </p:sp>
      <p:pic>
        <p:nvPicPr>
          <p:cNvPr id="148484"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86400" y="4495800"/>
            <a:ext cx="2362200" cy="190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sp>
        <p:nvSpPr>
          <p:cNvPr id="77825" name="Text Box 1"/>
          <p:cNvSpPr txBox="1">
            <a:spLocks noChangeArrowheads="1"/>
          </p:cNvSpPr>
          <p:nvPr/>
        </p:nvSpPr>
        <p:spPr bwMode="auto">
          <a:xfrm>
            <a:off x="658813" y="455613"/>
            <a:ext cx="7824787" cy="1144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9pPr>
          </a:lstStyle>
          <a:p>
            <a:pPr algn="ctr" eaLnBrk="1" hangingPunct="1">
              <a:lnSpc>
                <a:spcPts val="5400"/>
              </a:lnSpc>
              <a:buSzPct val="100000"/>
              <a:defRPr/>
            </a:pPr>
            <a:r>
              <a:rPr lang="en-US" altLang="en-US" sz="5200" b="1">
                <a:solidFill>
                  <a:srgbClr val="2C2B26"/>
                </a:solidFill>
                <a:effectLst>
                  <a:outerShdw blurRad="38100" dist="38100" dir="2700000" algn="tl">
                    <a:srgbClr val="C0C0C0"/>
                  </a:outerShdw>
                </a:effectLst>
                <a:latin typeface="Calisto MT" panose="02040603050505030304" pitchFamily="18" charset="0"/>
                <a:cs typeface="Arial" panose="020B0604020202020204" pitchFamily="34" charset="0"/>
              </a:rPr>
              <a:t>Resident Set Size</a:t>
            </a:r>
          </a:p>
        </p:txBody>
      </p:sp>
      <p:sp>
        <p:nvSpPr>
          <p:cNvPr id="150531" name="Text Box 2"/>
          <p:cNvSpPr txBox="1">
            <a:spLocks noChangeArrowheads="1"/>
          </p:cNvSpPr>
          <p:nvPr/>
        </p:nvSpPr>
        <p:spPr bwMode="auto">
          <a:xfrm>
            <a:off x="685800" y="2327275"/>
            <a:ext cx="36576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ctr" eaLnBrk="1" hangingPunct="1">
              <a:lnSpc>
                <a:spcPts val="2925"/>
              </a:lnSpc>
              <a:spcBef>
                <a:spcPts val="300"/>
              </a:spcBef>
              <a:buSzPct val="75000"/>
            </a:pPr>
            <a:r>
              <a:rPr lang="en-US" altLang="en-US" sz="3200" b="1" dirty="0">
                <a:solidFill>
                  <a:srgbClr val="990000"/>
                </a:solidFill>
                <a:latin typeface="Calisto MT" panose="02040603050505030304" pitchFamily="18" charset="0"/>
                <a:cs typeface="Arial" panose="020B0604020202020204" pitchFamily="34" charset="0"/>
              </a:rPr>
              <a:t>Fixed-allocation</a:t>
            </a:r>
          </a:p>
          <a:p>
            <a:pPr algn="ctr" eaLnBrk="1" hangingPunct="1">
              <a:lnSpc>
                <a:spcPts val="2925"/>
              </a:lnSpc>
              <a:spcBef>
                <a:spcPts val="300"/>
              </a:spcBef>
              <a:buSzPct val="75000"/>
            </a:pPr>
            <a:endParaRPr lang="en-US" altLang="en-US" sz="3200" b="1" dirty="0">
              <a:solidFill>
                <a:srgbClr val="990000"/>
              </a:solidFill>
              <a:latin typeface="Calisto MT" panose="02040603050505030304" pitchFamily="18" charset="0"/>
              <a:cs typeface="Arial" panose="020B0604020202020204" pitchFamily="34" charset="0"/>
            </a:endParaRPr>
          </a:p>
        </p:txBody>
      </p:sp>
      <p:sp>
        <p:nvSpPr>
          <p:cNvPr id="150532" name="Text Box 3"/>
          <p:cNvSpPr txBox="1">
            <a:spLocks noChangeArrowheads="1"/>
          </p:cNvSpPr>
          <p:nvPr/>
        </p:nvSpPr>
        <p:spPr bwMode="auto">
          <a:xfrm>
            <a:off x="4800600" y="2343150"/>
            <a:ext cx="36576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ctr" eaLnBrk="1" hangingPunct="1">
              <a:lnSpc>
                <a:spcPts val="2925"/>
              </a:lnSpc>
              <a:spcBef>
                <a:spcPts val="300"/>
              </a:spcBef>
              <a:buSzPct val="75000"/>
            </a:pPr>
            <a:r>
              <a:rPr lang="en-US" altLang="en-US" sz="3200" b="1" dirty="0">
                <a:solidFill>
                  <a:srgbClr val="990000"/>
                </a:solidFill>
                <a:latin typeface="Calisto MT" panose="02040603050505030304" pitchFamily="18" charset="0"/>
                <a:cs typeface="Arial" panose="020B0604020202020204" pitchFamily="34" charset="0"/>
              </a:rPr>
              <a:t>Variable-allocation</a:t>
            </a:r>
          </a:p>
          <a:p>
            <a:pPr algn="ctr" eaLnBrk="1" hangingPunct="1">
              <a:lnSpc>
                <a:spcPts val="2925"/>
              </a:lnSpc>
              <a:spcBef>
                <a:spcPts val="300"/>
              </a:spcBef>
              <a:buSzPct val="75000"/>
            </a:pPr>
            <a:endParaRPr lang="en-US" altLang="en-US" sz="3200" b="1" dirty="0">
              <a:solidFill>
                <a:srgbClr val="990000"/>
              </a:solidFill>
              <a:latin typeface="Calisto MT" panose="02040603050505030304" pitchFamily="18" charset="0"/>
              <a:cs typeface="Arial" panose="020B0604020202020204" pitchFamily="34" charset="0"/>
            </a:endParaRPr>
          </a:p>
        </p:txBody>
      </p:sp>
      <p:sp>
        <p:nvSpPr>
          <p:cNvPr id="150533" name="Text Box 4"/>
          <p:cNvSpPr txBox="1">
            <a:spLocks noChangeArrowheads="1"/>
          </p:cNvSpPr>
          <p:nvPr/>
        </p:nvSpPr>
        <p:spPr bwMode="auto">
          <a:xfrm>
            <a:off x="4827588" y="2895600"/>
            <a:ext cx="3657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1pPr>
            <a:lvl2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2pPr>
            <a:lvl3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3pPr>
            <a:lvl4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4pPr>
            <a:lvl5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9pPr>
          </a:lstStyle>
          <a:p>
            <a:pPr eaLnBrk="1" hangingPunct="1">
              <a:spcBef>
                <a:spcPts val="1800"/>
              </a:spcBef>
              <a:buClr>
                <a:srgbClr val="990000"/>
              </a:buClr>
              <a:buSzPct val="75000"/>
              <a:buFont typeface="Wingdings" panose="05000000000000000000" pitchFamily="2" charset="2"/>
              <a:buChar char=""/>
            </a:pPr>
            <a:r>
              <a:rPr lang="en-US" altLang="en-US" sz="2200">
                <a:solidFill>
                  <a:srgbClr val="262626"/>
                </a:solidFill>
                <a:latin typeface="Calisto MT" panose="02040603050505030304" pitchFamily="18" charset="0"/>
                <a:cs typeface="Arial" panose="020B0604020202020204" pitchFamily="34" charset="0"/>
              </a:rPr>
              <a:t>allows the number of page frames allocated to a process to be varied over the lifetime of the process</a:t>
            </a:r>
          </a:p>
        </p:txBody>
      </p:sp>
      <p:sp>
        <p:nvSpPr>
          <p:cNvPr id="150534" name="Text Box 5"/>
          <p:cNvSpPr txBox="1">
            <a:spLocks noChangeArrowheads="1"/>
          </p:cNvSpPr>
          <p:nvPr/>
        </p:nvSpPr>
        <p:spPr bwMode="auto">
          <a:xfrm>
            <a:off x="663575" y="2895600"/>
            <a:ext cx="3657600" cy="323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1pPr>
            <a:lvl2pPr marL="619125" indent="-22860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2pPr>
            <a:lvl3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3pPr>
            <a:lvl4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4pPr>
            <a:lvl5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9pPr>
          </a:lstStyle>
          <a:p>
            <a:pPr eaLnBrk="1" hangingPunct="1">
              <a:spcBef>
                <a:spcPts val="1800"/>
              </a:spcBef>
              <a:buClr>
                <a:srgbClr val="990000"/>
              </a:buClr>
              <a:buSzPct val="75000"/>
              <a:buFont typeface="Wingdings" panose="05000000000000000000" pitchFamily="2" charset="2"/>
              <a:buChar char=""/>
            </a:pPr>
            <a:r>
              <a:rPr lang="en-US" altLang="en-US" sz="2200">
                <a:solidFill>
                  <a:srgbClr val="262626"/>
                </a:solidFill>
                <a:latin typeface="Calisto MT" panose="02040603050505030304" pitchFamily="18" charset="0"/>
                <a:cs typeface="Arial" panose="020B0604020202020204" pitchFamily="34" charset="0"/>
              </a:rPr>
              <a:t>gives a process a fixed number of frames in main memory within which to execute</a:t>
            </a:r>
          </a:p>
          <a:p>
            <a:pPr lvl="1" eaLnBrk="1" hangingPunct="1">
              <a:spcBef>
                <a:spcPts val="1800"/>
              </a:spcBef>
              <a:buClr>
                <a:srgbClr val="990000"/>
              </a:buClr>
              <a:buSzPct val="75000"/>
              <a:buFont typeface="Wingdings" panose="05000000000000000000" pitchFamily="2" charset="2"/>
              <a:buChar char=""/>
            </a:pPr>
            <a:r>
              <a:rPr lang="en-US" altLang="en-US" sz="2000">
                <a:solidFill>
                  <a:srgbClr val="262626"/>
                </a:solidFill>
                <a:latin typeface="Calisto MT" panose="02040603050505030304" pitchFamily="18" charset="0"/>
                <a:cs typeface="Arial" panose="020B0604020202020204" pitchFamily="34" charset="0"/>
              </a:rPr>
              <a:t>when a page fault occurs, one of the pages of that process must be replaced</a:t>
            </a:r>
          </a:p>
          <a:p>
            <a:pPr eaLnBrk="1" hangingPunct="1">
              <a:spcBef>
                <a:spcPts val="1800"/>
              </a:spcBef>
              <a:buSzPct val="75000"/>
            </a:pPr>
            <a:endParaRPr lang="en-US" altLang="en-US" sz="2000">
              <a:solidFill>
                <a:srgbClr val="262626"/>
              </a:solidFill>
              <a:latin typeface="Calisto MT" panose="02040603050505030304" pitchFamily="18" charset="0"/>
              <a:cs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grpSp>
        <p:nvGrpSpPr>
          <p:cNvPr id="152578" name="Group 1"/>
          <p:cNvGrpSpPr>
            <a:grpSpLocks/>
          </p:cNvGrpSpPr>
          <p:nvPr/>
        </p:nvGrpSpPr>
        <p:grpSpPr bwMode="auto">
          <a:xfrm>
            <a:off x="347663" y="450850"/>
            <a:ext cx="8134350" cy="1325563"/>
            <a:chOff x="219" y="284"/>
            <a:chExt cx="5124" cy="835"/>
          </a:xfrm>
        </p:grpSpPr>
        <p:pic>
          <p:nvPicPr>
            <p:cNvPr id="15258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 y="284"/>
              <a:ext cx="5124" cy="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582" name="Text Box 3"/>
            <p:cNvSpPr txBox="1">
              <a:spLocks noChangeArrowheads="1"/>
            </p:cNvSpPr>
            <p:nvPr/>
          </p:nvSpPr>
          <p:spPr bwMode="auto">
            <a:xfrm>
              <a:off x="219" y="284"/>
              <a:ext cx="5124" cy="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cs typeface="Arial" panose="020B0604020202020204" pitchFamily="34" charset="0"/>
              </a:endParaRPr>
            </a:p>
          </p:txBody>
        </p:sp>
      </p:grpSp>
      <p:sp>
        <p:nvSpPr>
          <p:cNvPr id="152579" name="Text Box 4"/>
          <p:cNvSpPr txBox="1">
            <a:spLocks noChangeArrowheads="1"/>
          </p:cNvSpPr>
          <p:nvPr/>
        </p:nvSpPr>
        <p:spPr bwMode="auto">
          <a:xfrm>
            <a:off x="457200" y="2057400"/>
            <a:ext cx="82296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1pPr>
            <a:lvl2pPr marL="731838" indent="-274638">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2pPr>
            <a:lvl3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3pPr>
            <a:lvl4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4pPr>
            <a:lvl5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9pPr>
          </a:lstStyle>
          <a:p>
            <a:pPr eaLnBrk="1" hangingPunct="1">
              <a:spcBef>
                <a:spcPts val="1800"/>
              </a:spcBef>
              <a:buClr>
                <a:srgbClr val="990000"/>
              </a:buClr>
              <a:buSzPct val="75000"/>
              <a:buFont typeface="Wingdings" panose="05000000000000000000" pitchFamily="2" charset="2"/>
              <a:buChar char=""/>
            </a:pPr>
            <a:r>
              <a:rPr lang="en-NZ" altLang="en-US" sz="2400">
                <a:solidFill>
                  <a:srgbClr val="262626"/>
                </a:solidFill>
                <a:latin typeface="Calisto MT" panose="02040603050505030304" pitchFamily="18" charset="0"/>
                <a:cs typeface="Arial" panose="020B0604020202020204" pitchFamily="34" charset="0"/>
              </a:rPr>
              <a:t>The scope of a replacement strategy can be categorized as </a:t>
            </a:r>
            <a:r>
              <a:rPr lang="en-NZ" altLang="en-US" sz="2400" b="1" i="1">
                <a:solidFill>
                  <a:srgbClr val="262626"/>
                </a:solidFill>
                <a:latin typeface="Calisto MT" panose="02040603050505030304" pitchFamily="18" charset="0"/>
                <a:cs typeface="Arial" panose="020B0604020202020204" pitchFamily="34" charset="0"/>
              </a:rPr>
              <a:t>global</a:t>
            </a:r>
            <a:r>
              <a:rPr lang="en-NZ" altLang="en-US" sz="2400">
                <a:solidFill>
                  <a:srgbClr val="262626"/>
                </a:solidFill>
                <a:latin typeface="Calisto MT" panose="02040603050505030304" pitchFamily="18" charset="0"/>
                <a:cs typeface="Arial" panose="020B0604020202020204" pitchFamily="34" charset="0"/>
              </a:rPr>
              <a:t>or </a:t>
            </a:r>
            <a:r>
              <a:rPr lang="en-NZ" altLang="en-US" sz="2400" b="1" i="1">
                <a:solidFill>
                  <a:srgbClr val="262626"/>
                </a:solidFill>
                <a:latin typeface="Calisto MT" panose="02040603050505030304" pitchFamily="18" charset="0"/>
                <a:cs typeface="Arial" panose="020B0604020202020204" pitchFamily="34" charset="0"/>
              </a:rPr>
              <a:t>local</a:t>
            </a:r>
          </a:p>
          <a:p>
            <a:pPr lvl="1" eaLnBrk="1" hangingPunct="1">
              <a:spcBef>
                <a:spcPts val="600"/>
              </a:spcBef>
              <a:buClr>
                <a:srgbClr val="990000"/>
              </a:buClr>
              <a:buSzPct val="75000"/>
              <a:buFont typeface="Wingdings" panose="05000000000000000000" pitchFamily="2" charset="2"/>
              <a:buChar char=""/>
            </a:pPr>
            <a:r>
              <a:rPr lang="en-NZ" altLang="en-US" sz="2200">
                <a:solidFill>
                  <a:srgbClr val="262626"/>
                </a:solidFill>
                <a:latin typeface="Calisto MT" panose="02040603050505030304" pitchFamily="18" charset="0"/>
                <a:cs typeface="Arial" panose="020B0604020202020204" pitchFamily="34" charset="0"/>
              </a:rPr>
              <a:t>both types are activated by a page fault when there are no free page frames</a:t>
            </a:r>
          </a:p>
        </p:txBody>
      </p:sp>
      <p:pic>
        <p:nvPicPr>
          <p:cNvPr id="15258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850" y="3803650"/>
            <a:ext cx="8242300"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0770" name="Text Box 1"/>
          <p:cNvSpPr txBox="1">
            <a:spLocks noChangeArrowheads="1"/>
          </p:cNvSpPr>
          <p:nvPr/>
        </p:nvSpPr>
        <p:spPr bwMode="auto">
          <a:xfrm>
            <a:off x="457200" y="130175"/>
            <a:ext cx="8229600"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ctr" eaLnBrk="1" hangingPunct="1">
              <a:buSzPct val="100000"/>
            </a:pPr>
            <a:r>
              <a:rPr lang="en-NZ" altLang="en-US" sz="4400">
                <a:solidFill>
                  <a:srgbClr val="000000"/>
                </a:solidFill>
              </a:rPr>
              <a:t>Resident Set </a:t>
            </a:r>
            <a:br>
              <a:rPr lang="en-NZ" altLang="en-US" sz="4400">
                <a:solidFill>
                  <a:srgbClr val="000000"/>
                </a:solidFill>
              </a:rPr>
            </a:br>
            <a:r>
              <a:rPr lang="en-NZ" altLang="en-US" sz="4400">
                <a:solidFill>
                  <a:srgbClr val="000000"/>
                </a:solidFill>
              </a:rPr>
              <a:t>Management Summary</a:t>
            </a:r>
          </a:p>
        </p:txBody>
      </p:sp>
      <p:pic>
        <p:nvPicPr>
          <p:cNvPr id="16077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6400"/>
            <a:ext cx="9159875"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grpSp>
        <p:nvGrpSpPr>
          <p:cNvPr id="154626" name="Group 1"/>
          <p:cNvGrpSpPr>
            <a:grpSpLocks/>
          </p:cNvGrpSpPr>
          <p:nvPr/>
        </p:nvGrpSpPr>
        <p:grpSpPr bwMode="auto">
          <a:xfrm>
            <a:off x="652463" y="450850"/>
            <a:ext cx="7829550" cy="1149350"/>
            <a:chOff x="411" y="284"/>
            <a:chExt cx="4932" cy="724"/>
          </a:xfrm>
        </p:grpSpPr>
        <p:pic>
          <p:nvPicPr>
            <p:cNvPr id="15462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 y="284"/>
              <a:ext cx="4932" cy="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30" name="Text Box 3"/>
            <p:cNvSpPr txBox="1">
              <a:spLocks noChangeArrowheads="1"/>
            </p:cNvSpPr>
            <p:nvPr/>
          </p:nvSpPr>
          <p:spPr bwMode="auto">
            <a:xfrm>
              <a:off x="411" y="284"/>
              <a:ext cx="4932" cy="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cs typeface="Arial" panose="020B0604020202020204" pitchFamily="34" charset="0"/>
              </a:endParaRPr>
            </a:p>
          </p:txBody>
        </p:sp>
      </p:grpSp>
      <p:sp>
        <p:nvSpPr>
          <p:cNvPr id="154627" name="Text Box 4"/>
          <p:cNvSpPr txBox="1">
            <a:spLocks noChangeArrowheads="1"/>
          </p:cNvSpPr>
          <p:nvPr/>
        </p:nvSpPr>
        <p:spPr bwMode="auto">
          <a:xfrm>
            <a:off x="533400" y="2209800"/>
            <a:ext cx="83820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1pPr>
            <a:lvl2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2pPr>
            <a:lvl3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3pPr>
            <a:lvl4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4pPr>
            <a:lvl5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9pPr>
          </a:lstStyle>
          <a:p>
            <a:pPr eaLnBrk="1" hangingPunct="1">
              <a:spcBef>
                <a:spcPts val="1800"/>
              </a:spcBef>
              <a:buClr>
                <a:srgbClr val="990000"/>
              </a:buClr>
              <a:buSzPct val="75000"/>
              <a:buFont typeface="Wingdings" panose="05000000000000000000" pitchFamily="2" charset="2"/>
              <a:buChar char=""/>
            </a:pPr>
            <a:r>
              <a:rPr lang="en-NZ" altLang="en-US" sz="2200">
                <a:solidFill>
                  <a:srgbClr val="262626"/>
                </a:solidFill>
                <a:latin typeface="Calisto MT" panose="02040603050505030304" pitchFamily="18" charset="0"/>
                <a:cs typeface="Arial" panose="020B0604020202020204" pitchFamily="34" charset="0"/>
              </a:rPr>
              <a:t>Concerned with determining when a modified page should be written out to secondary memory</a:t>
            </a:r>
          </a:p>
        </p:txBody>
      </p:sp>
      <p:pic>
        <p:nvPicPr>
          <p:cNvPr id="154628"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900" y="3340100"/>
            <a:ext cx="7845425" cy="301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ext Box 1"/>
          <p:cNvSpPr txBox="1">
            <a:spLocks noChangeArrowheads="1"/>
          </p:cNvSpPr>
          <p:nvPr/>
        </p:nvSpPr>
        <p:spPr bwMode="auto">
          <a:xfrm>
            <a:off x="658813" y="315913"/>
            <a:ext cx="7824787" cy="1463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9pPr>
          </a:lstStyle>
          <a:p>
            <a:pPr algn="r" eaLnBrk="1" hangingPunct="1">
              <a:lnSpc>
                <a:spcPts val="5400"/>
              </a:lnSpc>
              <a:buSzPct val="100000"/>
              <a:defRPr/>
            </a:pPr>
            <a:r>
              <a:rPr lang="en-US" altLang="en-US" sz="4800">
                <a:solidFill>
                  <a:srgbClr val="FFFFFF"/>
                </a:solidFill>
                <a:effectLst>
                  <a:outerShdw blurRad="38100" dist="38100" dir="2700000" algn="tl">
                    <a:srgbClr val="C0C0C0"/>
                  </a:outerShdw>
                </a:effectLst>
                <a:latin typeface="Calisto MT" panose="02040603050505030304" pitchFamily="18" charset="0"/>
                <a:ea typeface="PMingLiU" pitchFamily="18" charset="-120"/>
              </a:rPr>
              <a:t>Paging Model of Logical and Physical Memory</a:t>
            </a:r>
          </a:p>
        </p:txBody>
      </p:sp>
      <p:pic>
        <p:nvPicPr>
          <p:cNvPr id="84995" name="Picture 2"/>
          <p:cNvPicPr>
            <a:picLocks noChangeAspect="1" noChangeArrowheads="1"/>
          </p:cNvPicPr>
          <p:nvPr/>
        </p:nvPicPr>
        <p:blipFill>
          <a:blip r:embed="rId3">
            <a:extLst>
              <a:ext uri="{28A0092B-C50C-407E-A947-70E740481C1C}">
                <a14:useLocalDpi xmlns:a14="http://schemas.microsoft.com/office/drawing/2010/main" val="0"/>
              </a:ext>
            </a:extLst>
          </a:blip>
          <a:srcRect l="10391" t="620" r="10612" b="949"/>
          <a:stretch>
            <a:fillRect/>
          </a:stretch>
        </p:blipFill>
        <p:spPr bwMode="auto">
          <a:xfrm>
            <a:off x="2225675" y="1824038"/>
            <a:ext cx="4429125" cy="4138612"/>
          </a:xfrm>
          <a:prstGeom prst="rect">
            <a:avLst/>
          </a:prstGeom>
          <a:noFill/>
          <a:ln w="38160">
            <a:solidFill>
              <a:srgbClr val="CC6600"/>
            </a:solidFill>
            <a:miter lim="800000"/>
            <a:headEnd/>
            <a:tailEnd/>
          </a:ln>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120261" y="6007100"/>
            <a:ext cx="6901889" cy="461665"/>
          </a:xfrm>
          <a:prstGeom prst="rect">
            <a:avLst/>
          </a:prstGeom>
          <a:noFill/>
        </p:spPr>
        <p:txBody>
          <a:bodyPr wrap="none">
            <a:spAutoFit/>
          </a:bodyPr>
          <a:lstStyle/>
          <a:p>
            <a:pPr>
              <a:defRPr/>
            </a:pPr>
            <a:r>
              <a:rPr lang="en-US" sz="2400" dirty="0">
                <a:ln>
                  <a:solidFill>
                    <a:schemeClr val="accent1"/>
                  </a:solidFill>
                </a:ln>
              </a:rPr>
              <a:t>https://www.youtube.com/watch?v=6neHHkI0Z0o</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sp>
        <p:nvSpPr>
          <p:cNvPr id="156674" name="Text Box 1"/>
          <p:cNvSpPr txBox="1">
            <a:spLocks noChangeArrowheads="1"/>
          </p:cNvSpPr>
          <p:nvPr/>
        </p:nvSpPr>
        <p:spPr bwMode="auto">
          <a:xfrm>
            <a:off x="658813" y="455613"/>
            <a:ext cx="7824787"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r" eaLnBrk="1" hangingPunct="1">
              <a:lnSpc>
                <a:spcPts val="5400"/>
              </a:lnSpc>
              <a:buSzPct val="100000"/>
            </a:pPr>
            <a:r>
              <a:rPr lang="en-US" altLang="en-US" sz="5200">
                <a:solidFill>
                  <a:srgbClr val="FFFFFF"/>
                </a:solidFill>
                <a:latin typeface="Calisto MT" panose="02040603050505030304" pitchFamily="18" charset="0"/>
                <a:cs typeface="Arial" panose="020B0604020202020204" pitchFamily="34" charset="0"/>
              </a:rPr>
              <a:t>What cleaning police to use?</a:t>
            </a:r>
          </a:p>
        </p:txBody>
      </p:sp>
      <p:sp>
        <p:nvSpPr>
          <p:cNvPr id="156675" name="Text Box 2"/>
          <p:cNvSpPr txBox="1">
            <a:spLocks noChangeArrowheads="1"/>
          </p:cNvSpPr>
          <p:nvPr/>
        </p:nvSpPr>
        <p:spPr bwMode="auto">
          <a:xfrm>
            <a:off x="228600" y="2286000"/>
            <a:ext cx="8686800" cy="443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1pPr>
            <a:lvl2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2pPr>
            <a:lvl3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3pPr>
            <a:lvl4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4pPr>
            <a:lvl5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9pPr>
          </a:lstStyle>
          <a:p>
            <a:pPr eaLnBrk="1" hangingPunct="1">
              <a:spcBef>
                <a:spcPts val="1800"/>
              </a:spcBef>
              <a:buClr>
                <a:srgbClr val="990000"/>
              </a:buClr>
              <a:buSzPct val="75000"/>
              <a:buFont typeface="Wingdings" panose="05000000000000000000" pitchFamily="2" charset="2"/>
              <a:buChar char=""/>
            </a:pPr>
            <a:r>
              <a:rPr lang="en-US" altLang="en-US" sz="2400">
                <a:solidFill>
                  <a:srgbClr val="262626"/>
                </a:solidFill>
                <a:latin typeface="Calisto MT" panose="02040603050505030304" pitchFamily="18" charset="0"/>
                <a:cs typeface="Arial" panose="020B0604020202020204" pitchFamily="34" charset="0"/>
              </a:rPr>
              <a:t>There is a danger in following either policy to the full. </a:t>
            </a:r>
          </a:p>
          <a:p>
            <a:pPr eaLnBrk="1" hangingPunct="1">
              <a:spcBef>
                <a:spcPts val="1800"/>
              </a:spcBef>
              <a:buClr>
                <a:srgbClr val="990000"/>
              </a:buClr>
              <a:buSzPct val="75000"/>
              <a:buFont typeface="Wingdings" panose="05000000000000000000" pitchFamily="2" charset="2"/>
              <a:buChar char=""/>
            </a:pPr>
            <a:r>
              <a:rPr lang="en-US" altLang="en-US" sz="2400">
                <a:solidFill>
                  <a:srgbClr val="262626"/>
                </a:solidFill>
                <a:latin typeface="Calisto MT" panose="02040603050505030304" pitchFamily="18" charset="0"/>
                <a:cs typeface="Arial" panose="020B0604020202020204" pitchFamily="34" charset="0"/>
              </a:rPr>
              <a:t>Precleaning allows the writing of pages in batches, but it makes little sense to write out hundreds or thousands of pages only to find that the majority of them have been modified again before they are replaced. </a:t>
            </a:r>
          </a:p>
          <a:p>
            <a:pPr eaLnBrk="1" hangingPunct="1">
              <a:spcBef>
                <a:spcPts val="1800"/>
              </a:spcBef>
              <a:buClr>
                <a:srgbClr val="990000"/>
              </a:buClr>
              <a:buSzPct val="75000"/>
              <a:buFont typeface="Wingdings" panose="05000000000000000000" pitchFamily="2" charset="2"/>
              <a:buChar char=""/>
            </a:pPr>
            <a:r>
              <a:rPr lang="en-US" altLang="en-US" sz="2400">
                <a:solidFill>
                  <a:srgbClr val="262626"/>
                </a:solidFill>
                <a:latin typeface="Calisto MT" panose="02040603050505030304" pitchFamily="18" charset="0"/>
                <a:cs typeface="Arial" panose="020B0604020202020204" pitchFamily="34" charset="0"/>
              </a:rPr>
              <a:t> Demand cleaning may minimize page writes, but it means that a process that suffers a page fault may have to wait for two  page transfers before it can be unblocked. This may decrease processor utilization the application processes. </a:t>
            </a:r>
          </a:p>
          <a:p>
            <a:pPr eaLnBrk="1" hangingPunct="1">
              <a:spcBef>
                <a:spcPts val="1800"/>
              </a:spcBef>
              <a:buSzPct val="75000"/>
            </a:pPr>
            <a:endParaRPr lang="en-US" altLang="en-US" sz="2400">
              <a:solidFill>
                <a:srgbClr val="262626"/>
              </a:solidFill>
              <a:latin typeface="Calisto MT" panose="02040603050505030304" pitchFamily="18" charset="0"/>
              <a:cs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sp>
        <p:nvSpPr>
          <p:cNvPr id="158722" name="Text Box 1"/>
          <p:cNvSpPr txBox="1">
            <a:spLocks noChangeArrowheads="1"/>
          </p:cNvSpPr>
          <p:nvPr/>
        </p:nvSpPr>
        <p:spPr bwMode="auto">
          <a:xfrm>
            <a:off x="658813" y="455613"/>
            <a:ext cx="7824787"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0" rIns="9000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algn="r" eaLnBrk="1" hangingPunct="1">
              <a:lnSpc>
                <a:spcPts val="5400"/>
              </a:lnSpc>
              <a:buSzPct val="100000"/>
            </a:pPr>
            <a:r>
              <a:rPr lang="en-US" altLang="en-US" sz="5200">
                <a:solidFill>
                  <a:srgbClr val="FFFFFF"/>
                </a:solidFill>
                <a:latin typeface="Calisto MT" panose="02040603050505030304" pitchFamily="18" charset="0"/>
                <a:cs typeface="Arial" panose="020B0604020202020204" pitchFamily="34" charset="0"/>
              </a:rPr>
              <a:t>Better Cleaning Policy</a:t>
            </a:r>
          </a:p>
        </p:txBody>
      </p:sp>
      <p:sp>
        <p:nvSpPr>
          <p:cNvPr id="158723" name="Text Box 2"/>
          <p:cNvSpPr txBox="1">
            <a:spLocks noChangeArrowheads="1"/>
          </p:cNvSpPr>
          <p:nvPr/>
        </p:nvSpPr>
        <p:spPr bwMode="auto">
          <a:xfrm>
            <a:off x="457200" y="2286000"/>
            <a:ext cx="84582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marL="273050" indent="-27305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1pPr>
            <a:lvl2pPr marL="736600" indent="-27940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2pPr>
            <a:lvl3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3pPr>
            <a:lvl4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4pPr>
            <a:lvl5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9pPr>
          </a:lstStyle>
          <a:p>
            <a:pPr eaLnBrk="1" hangingPunct="1">
              <a:spcBef>
                <a:spcPts val="1800"/>
              </a:spcBef>
              <a:buClr>
                <a:srgbClr val="990000"/>
              </a:buClr>
              <a:buSzPct val="100000"/>
              <a:buFont typeface="Wingdings" panose="05000000000000000000" pitchFamily="2" charset="2"/>
              <a:buChar char=""/>
            </a:pPr>
            <a:r>
              <a:rPr lang="en-US" altLang="en-US" sz="2400">
                <a:solidFill>
                  <a:srgbClr val="262626"/>
                </a:solidFill>
                <a:latin typeface="Calisto MT" panose="02040603050505030304" pitchFamily="18" charset="0"/>
                <a:cs typeface="Arial" panose="020B0604020202020204" pitchFamily="34" charset="0"/>
              </a:rPr>
              <a:t>A better approach incorporates page buffering. </a:t>
            </a:r>
          </a:p>
          <a:p>
            <a:pPr lvl="1" eaLnBrk="1" hangingPunct="1">
              <a:spcBef>
                <a:spcPts val="1800"/>
              </a:spcBef>
              <a:buClr>
                <a:srgbClr val="000000"/>
              </a:buClr>
              <a:buSzPct val="100000"/>
              <a:buFont typeface="Times New Roman" panose="02020603050405020304" pitchFamily="18" charset="0"/>
              <a:buChar char="•"/>
            </a:pPr>
            <a:r>
              <a:rPr lang="en-US" altLang="en-US" sz="2400">
                <a:solidFill>
                  <a:srgbClr val="262626"/>
                </a:solidFill>
                <a:latin typeface="Calisto MT" panose="02040603050505030304" pitchFamily="18" charset="0"/>
                <a:cs typeface="Arial" panose="020B0604020202020204" pitchFamily="34" charset="0"/>
              </a:rPr>
              <a:t>Clean only pages that are replaceable, </a:t>
            </a:r>
            <a:r>
              <a:rPr lang="en-US" altLang="en-US" sz="2400" b="1">
                <a:solidFill>
                  <a:srgbClr val="262626"/>
                </a:solidFill>
                <a:latin typeface="Calisto MT" panose="02040603050505030304" pitchFamily="18" charset="0"/>
                <a:cs typeface="Arial" panose="020B0604020202020204" pitchFamily="34" charset="0"/>
              </a:rPr>
              <a:t>but decouple the  cleaning and replacement operations. </a:t>
            </a:r>
          </a:p>
          <a:p>
            <a:pPr eaLnBrk="1" hangingPunct="1">
              <a:spcBef>
                <a:spcPts val="1800"/>
              </a:spcBef>
              <a:buClr>
                <a:srgbClr val="990000"/>
              </a:buClr>
              <a:buSzPct val="100000"/>
              <a:buFont typeface="Wingdings" panose="05000000000000000000" pitchFamily="2" charset="2"/>
              <a:buChar char=""/>
            </a:pPr>
            <a:r>
              <a:rPr lang="en-US" altLang="en-US" sz="2400">
                <a:solidFill>
                  <a:srgbClr val="262626"/>
                </a:solidFill>
                <a:latin typeface="Calisto MT" panose="02040603050505030304" pitchFamily="18" charset="0"/>
                <a:cs typeface="Arial" panose="020B0604020202020204" pitchFamily="34" charset="0"/>
              </a:rPr>
              <a:t>First, identify a set of pages that can be replaced, then place them on two lists: modified and unmodified. </a:t>
            </a:r>
          </a:p>
          <a:p>
            <a:pPr eaLnBrk="1" hangingPunct="1">
              <a:spcBef>
                <a:spcPts val="1800"/>
              </a:spcBef>
              <a:buClr>
                <a:srgbClr val="990000"/>
              </a:buClr>
              <a:buSzPct val="100000"/>
              <a:buFont typeface="Wingdings" panose="05000000000000000000" pitchFamily="2" charset="2"/>
              <a:buChar char=""/>
            </a:pPr>
            <a:r>
              <a:rPr lang="en-US" altLang="en-US" sz="2400">
                <a:solidFill>
                  <a:srgbClr val="262626"/>
                </a:solidFill>
                <a:latin typeface="Calisto MT" panose="02040603050505030304" pitchFamily="18" charset="0"/>
                <a:cs typeface="Arial" panose="020B0604020202020204" pitchFamily="34" charset="0"/>
              </a:rPr>
              <a:t>The pages on the modified list can periodically be written out in batches and moved to the unmodified list. A page on the unmodified list is either reclaimed if it is referenced or lost when its frame is assigned to another page. </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sp>
        <p:nvSpPr>
          <p:cNvPr id="90113" name="Text Box 1"/>
          <p:cNvSpPr txBox="1">
            <a:spLocks noChangeArrowheads="1"/>
          </p:cNvSpPr>
          <p:nvPr/>
        </p:nvSpPr>
        <p:spPr bwMode="auto">
          <a:xfrm>
            <a:off x="658813" y="455613"/>
            <a:ext cx="7824787" cy="1220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9pPr>
          </a:lstStyle>
          <a:p>
            <a:pPr eaLnBrk="1" hangingPunct="1">
              <a:lnSpc>
                <a:spcPts val="5400"/>
              </a:lnSpc>
              <a:buSzPct val="100000"/>
              <a:defRPr/>
            </a:pPr>
            <a:r>
              <a:rPr lang="en-US" altLang="en-US" sz="5200">
                <a:solidFill>
                  <a:srgbClr val="730000"/>
                </a:solidFill>
                <a:effectLst>
                  <a:outerShdw blurRad="38100" dist="38100" dir="2700000" algn="tl">
                    <a:srgbClr val="C0C0C0"/>
                  </a:outerShdw>
                </a:effectLst>
                <a:latin typeface="Calisto MT" panose="02040603050505030304" pitchFamily="18" charset="0"/>
                <a:cs typeface="Arial" panose="020B0604020202020204" pitchFamily="34" charset="0"/>
              </a:rPr>
              <a:t>Too many processes:</a:t>
            </a:r>
          </a:p>
          <a:p>
            <a:pPr eaLnBrk="1" hangingPunct="1">
              <a:lnSpc>
                <a:spcPts val="5400"/>
              </a:lnSpc>
              <a:buSzPct val="100000"/>
              <a:defRPr/>
            </a:pPr>
            <a:r>
              <a:rPr lang="en-US" altLang="en-US" sz="5200">
                <a:solidFill>
                  <a:srgbClr val="730000"/>
                </a:solidFill>
                <a:effectLst>
                  <a:outerShdw blurRad="38100" dist="38100" dir="2700000" algn="tl">
                    <a:srgbClr val="C0C0C0"/>
                  </a:outerShdw>
                </a:effectLst>
                <a:latin typeface="Calisto MT" panose="02040603050505030304" pitchFamily="18" charset="0"/>
                <a:cs typeface="Arial" panose="020B0604020202020204" pitchFamily="34" charset="0"/>
              </a:rPr>
              <a:t>Load Control</a:t>
            </a:r>
          </a:p>
        </p:txBody>
      </p:sp>
      <p:sp>
        <p:nvSpPr>
          <p:cNvPr id="177155" name="Text Box 2"/>
          <p:cNvSpPr txBox="1">
            <a:spLocks noChangeArrowheads="1"/>
          </p:cNvSpPr>
          <p:nvPr/>
        </p:nvSpPr>
        <p:spPr bwMode="auto">
          <a:xfrm>
            <a:off x="457200" y="2286000"/>
            <a:ext cx="8153400" cy="384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1pPr>
            <a:lvl2pPr marL="568325" indent="-290513">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2pPr>
            <a:lvl3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3pPr>
            <a:lvl4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4pPr>
            <a:lvl5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9pPr>
          </a:lstStyle>
          <a:p>
            <a:pPr eaLnBrk="1" hangingPunct="1">
              <a:spcBef>
                <a:spcPts val="1800"/>
              </a:spcBef>
              <a:buClr>
                <a:srgbClr val="990000"/>
              </a:buClr>
              <a:buSzPct val="75000"/>
              <a:buFont typeface="Wingdings" panose="05000000000000000000" pitchFamily="2" charset="2"/>
              <a:buChar char=""/>
            </a:pPr>
            <a:r>
              <a:rPr lang="en-US" altLang="en-US" sz="2200">
                <a:solidFill>
                  <a:srgbClr val="262626"/>
                </a:solidFill>
                <a:latin typeface="Calisto MT" panose="02040603050505030304" pitchFamily="18" charset="0"/>
                <a:cs typeface="Arial" panose="020B0604020202020204" pitchFamily="34" charset="0"/>
              </a:rPr>
              <a:t>Determines the number of processes that will be resident in main memory</a:t>
            </a:r>
          </a:p>
          <a:p>
            <a:pPr lvl="1" eaLnBrk="1" hangingPunct="1">
              <a:spcBef>
                <a:spcPts val="600"/>
              </a:spcBef>
              <a:buClr>
                <a:srgbClr val="990000"/>
              </a:buClr>
              <a:buSzPct val="75000"/>
              <a:buFont typeface="Wingdings" panose="05000000000000000000" pitchFamily="2" charset="2"/>
              <a:buChar char=""/>
            </a:pPr>
            <a:r>
              <a:rPr lang="en-US" altLang="en-US" sz="2200" i="1">
                <a:solidFill>
                  <a:srgbClr val="262626"/>
                </a:solidFill>
                <a:latin typeface="Calisto MT" panose="02040603050505030304" pitchFamily="18" charset="0"/>
                <a:cs typeface="Arial" panose="020B0604020202020204" pitchFamily="34" charset="0"/>
              </a:rPr>
              <a:t>multiprogramming </a:t>
            </a:r>
            <a:r>
              <a:rPr lang="en-US" altLang="en-US" sz="2200">
                <a:solidFill>
                  <a:srgbClr val="262626"/>
                </a:solidFill>
                <a:latin typeface="Calisto MT" panose="02040603050505030304" pitchFamily="18" charset="0"/>
                <a:cs typeface="Arial" panose="020B0604020202020204" pitchFamily="34" charset="0"/>
              </a:rPr>
              <a:t>level</a:t>
            </a:r>
          </a:p>
          <a:p>
            <a:pPr eaLnBrk="1" hangingPunct="1">
              <a:spcBef>
                <a:spcPts val="1800"/>
              </a:spcBef>
              <a:buClr>
                <a:srgbClr val="990000"/>
              </a:buClr>
              <a:buSzPct val="75000"/>
              <a:buFont typeface="Wingdings" panose="05000000000000000000" pitchFamily="2" charset="2"/>
              <a:buChar char=""/>
            </a:pPr>
            <a:r>
              <a:rPr lang="en-US" altLang="en-US" sz="2200">
                <a:solidFill>
                  <a:srgbClr val="262626"/>
                </a:solidFill>
                <a:latin typeface="Calisto MT" panose="02040603050505030304" pitchFamily="18" charset="0"/>
                <a:cs typeface="Arial" panose="020B0604020202020204" pitchFamily="34" charset="0"/>
              </a:rPr>
              <a:t>Critical in effective memory management</a:t>
            </a:r>
          </a:p>
          <a:p>
            <a:pPr eaLnBrk="1" hangingPunct="1">
              <a:spcBef>
                <a:spcPts val="1800"/>
              </a:spcBef>
              <a:buClr>
                <a:srgbClr val="990000"/>
              </a:buClr>
              <a:buSzPct val="75000"/>
              <a:buFont typeface="Wingdings" panose="05000000000000000000" pitchFamily="2" charset="2"/>
              <a:buChar char=""/>
            </a:pPr>
            <a:r>
              <a:rPr lang="en-US" altLang="en-US" sz="2200">
                <a:solidFill>
                  <a:srgbClr val="262626"/>
                </a:solidFill>
                <a:latin typeface="Calisto MT" panose="02040603050505030304" pitchFamily="18" charset="0"/>
                <a:cs typeface="Arial" panose="020B0604020202020204" pitchFamily="34" charset="0"/>
              </a:rPr>
              <a:t>Too few processes, many occasions when all processes will be blocked and much time will be spent in swapping</a:t>
            </a:r>
          </a:p>
          <a:p>
            <a:pPr eaLnBrk="1" hangingPunct="1">
              <a:spcBef>
                <a:spcPts val="1800"/>
              </a:spcBef>
              <a:buClr>
                <a:srgbClr val="990000"/>
              </a:buClr>
              <a:buSzPct val="75000"/>
              <a:buFont typeface="Wingdings" panose="05000000000000000000" pitchFamily="2" charset="2"/>
              <a:buChar char=""/>
            </a:pPr>
            <a:r>
              <a:rPr lang="en-US" altLang="en-US" sz="2200">
                <a:solidFill>
                  <a:srgbClr val="262626"/>
                </a:solidFill>
                <a:latin typeface="Calisto MT" panose="02040603050505030304" pitchFamily="18" charset="0"/>
                <a:cs typeface="Arial" panose="020B0604020202020204" pitchFamily="34" charset="0"/>
              </a:rPr>
              <a:t>Too many processes will lead to thrashing</a:t>
            </a:r>
          </a:p>
          <a:p>
            <a:pPr eaLnBrk="1" hangingPunct="1">
              <a:spcBef>
                <a:spcPts val="1800"/>
              </a:spcBef>
              <a:buSzPct val="75000"/>
            </a:pPr>
            <a:endParaRPr lang="en-US" altLang="en-US" sz="2200">
              <a:solidFill>
                <a:srgbClr val="262626"/>
              </a:solidFill>
              <a:latin typeface="Calisto MT" panose="02040603050505030304" pitchFamily="18" charset="0"/>
              <a:cs typeface="Arial" panose="020B0604020202020204" pitchFamily="34" charset="0"/>
            </a:endParaRPr>
          </a:p>
        </p:txBody>
      </p:sp>
      <p:pic>
        <p:nvPicPr>
          <p:cNvPr id="17715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15150" y="5187950"/>
            <a:ext cx="15748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grpSp>
        <p:nvGrpSpPr>
          <p:cNvPr id="179202" name="Group 1"/>
          <p:cNvGrpSpPr>
            <a:grpSpLocks/>
          </p:cNvGrpSpPr>
          <p:nvPr/>
        </p:nvGrpSpPr>
        <p:grpSpPr bwMode="auto">
          <a:xfrm>
            <a:off x="347663" y="450850"/>
            <a:ext cx="8134350" cy="1076325"/>
            <a:chOff x="219" y="284"/>
            <a:chExt cx="5124" cy="678"/>
          </a:xfrm>
        </p:grpSpPr>
        <p:pic>
          <p:nvPicPr>
            <p:cNvPr id="17920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 y="284"/>
              <a:ext cx="5124" cy="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206" name="Text Box 3"/>
            <p:cNvSpPr txBox="1">
              <a:spLocks noChangeArrowheads="1"/>
            </p:cNvSpPr>
            <p:nvPr/>
          </p:nvSpPr>
          <p:spPr bwMode="auto">
            <a:xfrm>
              <a:off x="219" y="284"/>
              <a:ext cx="5124" cy="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cs typeface="Arial" panose="020B0604020202020204" pitchFamily="34" charset="0"/>
              </a:endParaRPr>
            </a:p>
          </p:txBody>
        </p:sp>
      </p:grpSp>
      <p:sp>
        <p:nvSpPr>
          <p:cNvPr id="179203" name="Text Box 4"/>
          <p:cNvSpPr txBox="1">
            <a:spLocks noChangeArrowheads="1"/>
          </p:cNvSpPr>
          <p:nvPr/>
        </p:nvSpPr>
        <p:spPr bwMode="auto">
          <a:xfrm>
            <a:off x="457200" y="2133600"/>
            <a:ext cx="83058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1pPr>
            <a:lvl2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2pPr>
            <a:lvl3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3pPr>
            <a:lvl4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4pPr>
            <a:lvl5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9pPr>
          </a:lstStyle>
          <a:p>
            <a:pPr eaLnBrk="1" hangingPunct="1">
              <a:spcBef>
                <a:spcPts val="1800"/>
              </a:spcBef>
              <a:buClr>
                <a:srgbClr val="990000"/>
              </a:buClr>
              <a:buSzPct val="75000"/>
              <a:buFont typeface="Wingdings" panose="05000000000000000000" pitchFamily="2" charset="2"/>
              <a:buChar char=""/>
            </a:pPr>
            <a:r>
              <a:rPr lang="en-NZ" altLang="en-US" sz="2200">
                <a:solidFill>
                  <a:srgbClr val="262626"/>
                </a:solidFill>
                <a:latin typeface="Calisto MT" panose="02040603050505030304" pitchFamily="18" charset="0"/>
                <a:cs typeface="Arial" panose="020B0604020202020204" pitchFamily="34" charset="0"/>
              </a:rPr>
              <a:t>If the degree of multiprogramming is to be reduced, one or more of the currently resident processes must be swapped out</a:t>
            </a:r>
          </a:p>
        </p:txBody>
      </p:sp>
      <p:pic>
        <p:nvPicPr>
          <p:cNvPr id="179204"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4063" y="2889250"/>
            <a:ext cx="5602287" cy="354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sp>
        <p:nvSpPr>
          <p:cNvPr id="93185" name="Text Box 1"/>
          <p:cNvSpPr txBox="1">
            <a:spLocks noChangeArrowheads="1"/>
          </p:cNvSpPr>
          <p:nvPr/>
        </p:nvSpPr>
        <p:spPr bwMode="auto">
          <a:xfrm>
            <a:off x="658813" y="455613"/>
            <a:ext cx="7824787" cy="992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panose="020B0604020202020204" pitchFamily="34" charset="0"/>
                <a:ea typeface="ＭＳ Ｐゴシック" charset="-128"/>
              </a:defRPr>
            </a:lvl9pPr>
          </a:lstStyle>
          <a:p>
            <a:pPr algn="ctr" eaLnBrk="1" hangingPunct="1">
              <a:lnSpc>
                <a:spcPts val="5400"/>
              </a:lnSpc>
              <a:buSzPct val="100000"/>
              <a:defRPr/>
            </a:pPr>
            <a:r>
              <a:rPr lang="en-NZ" altLang="en-US" sz="5200">
                <a:solidFill>
                  <a:srgbClr val="730000"/>
                </a:solidFill>
                <a:effectLst>
                  <a:outerShdw blurRad="38100" dist="38100" dir="2700000" algn="tl">
                    <a:srgbClr val="C0C0C0"/>
                  </a:outerShdw>
                </a:effectLst>
                <a:latin typeface="Calisto MT" panose="02040603050505030304" pitchFamily="18" charset="0"/>
                <a:cs typeface="Arial" panose="020B0604020202020204" pitchFamily="34" charset="0"/>
              </a:rPr>
              <a:t>8.3 Unix</a:t>
            </a:r>
          </a:p>
        </p:txBody>
      </p:sp>
      <p:sp>
        <p:nvSpPr>
          <p:cNvPr id="181251" name="Text Box 2"/>
          <p:cNvSpPr txBox="1">
            <a:spLocks noChangeArrowheads="1"/>
          </p:cNvSpPr>
          <p:nvPr/>
        </p:nvSpPr>
        <p:spPr bwMode="auto">
          <a:xfrm>
            <a:off x="0" y="1905000"/>
            <a:ext cx="9144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1pPr>
            <a:lvl2pPr marL="568325" indent="-290513">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2pPr>
            <a:lvl3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3pPr>
            <a:lvl4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4pPr>
            <a:lvl5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9pPr>
          </a:lstStyle>
          <a:p>
            <a:pPr eaLnBrk="1" hangingPunct="1">
              <a:spcBef>
                <a:spcPts val="1800"/>
              </a:spcBef>
              <a:buClr>
                <a:srgbClr val="990000"/>
              </a:buClr>
              <a:buSzPct val="75000"/>
              <a:buFont typeface="Wingdings" panose="05000000000000000000" pitchFamily="2" charset="2"/>
              <a:buChar char=""/>
            </a:pPr>
            <a:r>
              <a:rPr lang="en-NZ" altLang="en-US" sz="2200">
                <a:solidFill>
                  <a:srgbClr val="262626"/>
                </a:solidFill>
                <a:latin typeface="Calisto MT" panose="02040603050505030304" pitchFamily="18" charset="0"/>
                <a:cs typeface="Arial" panose="020B0604020202020204" pitchFamily="34" charset="0"/>
              </a:rPr>
              <a:t>Intended to be machine independent so its memory management schemes will vary</a:t>
            </a:r>
          </a:p>
          <a:p>
            <a:pPr lvl="1" eaLnBrk="1" hangingPunct="1">
              <a:spcBef>
                <a:spcPts val="600"/>
              </a:spcBef>
              <a:buClr>
                <a:srgbClr val="990000"/>
              </a:buClr>
              <a:buSzPct val="75000"/>
              <a:buFont typeface="Wingdings" panose="05000000000000000000" pitchFamily="2" charset="2"/>
              <a:buChar char=""/>
            </a:pPr>
            <a:r>
              <a:rPr lang="en-NZ" altLang="en-US" sz="2200">
                <a:solidFill>
                  <a:srgbClr val="262626"/>
                </a:solidFill>
                <a:latin typeface="Calisto MT" panose="02040603050505030304" pitchFamily="18" charset="0"/>
                <a:cs typeface="Arial" panose="020B0604020202020204" pitchFamily="34" charset="0"/>
              </a:rPr>
              <a:t>early Unix: variable partitioning with no virtual memory scheme</a:t>
            </a:r>
          </a:p>
          <a:p>
            <a:pPr lvl="1" eaLnBrk="1" hangingPunct="1">
              <a:spcBef>
                <a:spcPts val="600"/>
              </a:spcBef>
              <a:buClr>
                <a:srgbClr val="990000"/>
              </a:buClr>
              <a:buSzPct val="75000"/>
              <a:buFont typeface="Wingdings" panose="05000000000000000000" pitchFamily="2" charset="2"/>
              <a:buChar char=""/>
            </a:pPr>
            <a:r>
              <a:rPr lang="en-NZ" altLang="en-US" sz="2200">
                <a:solidFill>
                  <a:srgbClr val="262626"/>
                </a:solidFill>
                <a:latin typeface="Calisto MT" panose="02040603050505030304" pitchFamily="18" charset="0"/>
                <a:cs typeface="Arial" panose="020B0604020202020204" pitchFamily="34" charset="0"/>
              </a:rPr>
              <a:t>current implementations of UNIX and Solaris make use of paged virtual memory</a:t>
            </a:r>
          </a:p>
        </p:txBody>
      </p:sp>
      <p:pic>
        <p:nvPicPr>
          <p:cNvPr id="18125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3200400"/>
            <a:ext cx="7881938" cy="407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grpSp>
        <p:nvGrpSpPr>
          <p:cNvPr id="183298" name="Group 1"/>
          <p:cNvGrpSpPr>
            <a:grpSpLocks/>
          </p:cNvGrpSpPr>
          <p:nvPr/>
        </p:nvGrpSpPr>
        <p:grpSpPr bwMode="auto">
          <a:xfrm>
            <a:off x="652463" y="195263"/>
            <a:ext cx="7829550" cy="1581150"/>
            <a:chOff x="411" y="123"/>
            <a:chExt cx="4932" cy="996"/>
          </a:xfrm>
        </p:grpSpPr>
        <p:pic>
          <p:nvPicPr>
            <p:cNvPr id="18330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 y="123"/>
              <a:ext cx="4932" cy="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301" name="Text Box 3"/>
            <p:cNvSpPr txBox="1">
              <a:spLocks noChangeArrowheads="1"/>
            </p:cNvSpPr>
            <p:nvPr/>
          </p:nvSpPr>
          <p:spPr bwMode="auto">
            <a:xfrm>
              <a:off x="411" y="123"/>
              <a:ext cx="4932" cy="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cs typeface="Arial" panose="020B0604020202020204" pitchFamily="34" charset="0"/>
              </a:endParaRPr>
            </a:p>
          </p:txBody>
        </p:sp>
      </p:grpSp>
      <p:pic>
        <p:nvPicPr>
          <p:cNvPr id="18329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188" y="2127250"/>
            <a:ext cx="7735887" cy="430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grpSp>
        <p:nvGrpSpPr>
          <p:cNvPr id="185346" name="Group 1"/>
          <p:cNvGrpSpPr>
            <a:grpSpLocks/>
          </p:cNvGrpSpPr>
          <p:nvPr/>
        </p:nvGrpSpPr>
        <p:grpSpPr bwMode="auto">
          <a:xfrm>
            <a:off x="652463" y="450850"/>
            <a:ext cx="7829550" cy="1222375"/>
            <a:chOff x="411" y="284"/>
            <a:chExt cx="4932" cy="770"/>
          </a:xfrm>
        </p:grpSpPr>
        <p:pic>
          <p:nvPicPr>
            <p:cNvPr id="18534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 y="284"/>
              <a:ext cx="4932" cy="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350" name="Text Box 3"/>
            <p:cNvSpPr txBox="1">
              <a:spLocks noChangeArrowheads="1"/>
            </p:cNvSpPr>
            <p:nvPr/>
          </p:nvSpPr>
          <p:spPr bwMode="auto">
            <a:xfrm>
              <a:off x="411" y="284"/>
              <a:ext cx="4932" cy="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cs typeface="Arial" panose="020B0604020202020204" pitchFamily="34" charset="0"/>
              </a:endParaRPr>
            </a:p>
          </p:txBody>
        </p:sp>
      </p:grpSp>
      <p:sp>
        <p:nvSpPr>
          <p:cNvPr id="185347" name="Text Box 4"/>
          <p:cNvSpPr txBox="1">
            <a:spLocks noChangeArrowheads="1"/>
          </p:cNvSpPr>
          <p:nvPr/>
        </p:nvSpPr>
        <p:spPr bwMode="auto">
          <a:xfrm>
            <a:off x="304800" y="2057400"/>
            <a:ext cx="84455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marL="273050" indent="-27305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1pPr>
            <a:lvl2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2pPr>
            <a:lvl3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3pPr>
            <a:lvl4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4pPr>
            <a:lvl5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9pPr>
          </a:lstStyle>
          <a:p>
            <a:pPr eaLnBrk="1" hangingPunct="1">
              <a:spcBef>
                <a:spcPts val="1800"/>
              </a:spcBef>
              <a:buClr>
                <a:srgbClr val="990000"/>
              </a:buClr>
              <a:buSzPct val="100000"/>
              <a:buFont typeface="Wingdings" panose="05000000000000000000" pitchFamily="2" charset="2"/>
              <a:buChar char=""/>
            </a:pPr>
            <a:r>
              <a:rPr lang="en-NZ" altLang="en-US" sz="2200">
                <a:solidFill>
                  <a:srgbClr val="262626"/>
                </a:solidFill>
                <a:latin typeface="Calisto MT" panose="02040603050505030304" pitchFamily="18" charset="0"/>
                <a:cs typeface="Arial" panose="020B0604020202020204" pitchFamily="34" charset="0"/>
              </a:rPr>
              <a:t>The kernel generates and destroys small tables and buffers frequently during the course of execution, each of which requires dynamic memory allocation.</a:t>
            </a:r>
          </a:p>
          <a:p>
            <a:pPr eaLnBrk="1" hangingPunct="1">
              <a:spcBef>
                <a:spcPts val="1800"/>
              </a:spcBef>
              <a:buClr>
                <a:srgbClr val="990000"/>
              </a:buClr>
              <a:buSzPct val="100000"/>
              <a:buFont typeface="Wingdings" panose="05000000000000000000" pitchFamily="2" charset="2"/>
              <a:buChar char=""/>
            </a:pPr>
            <a:r>
              <a:rPr lang="en-NZ" altLang="en-US" sz="2200">
                <a:solidFill>
                  <a:srgbClr val="262626"/>
                </a:solidFill>
                <a:latin typeface="Calisto MT" panose="02040603050505030304" pitchFamily="18" charset="0"/>
                <a:cs typeface="Arial" panose="020B0604020202020204" pitchFamily="34" charset="0"/>
              </a:rPr>
              <a:t>Most of these blocks are significantly smaller than typical page sizes (therefore paging would be inefficient)</a:t>
            </a:r>
          </a:p>
          <a:p>
            <a:pPr eaLnBrk="1" hangingPunct="1">
              <a:spcBef>
                <a:spcPts val="1800"/>
              </a:spcBef>
              <a:buClr>
                <a:srgbClr val="990000"/>
              </a:buClr>
              <a:buSzPct val="100000"/>
              <a:buFont typeface="Wingdings" panose="05000000000000000000" pitchFamily="2" charset="2"/>
              <a:buChar char=""/>
            </a:pPr>
            <a:r>
              <a:rPr lang="en-NZ" altLang="en-US" sz="2200">
                <a:solidFill>
                  <a:srgbClr val="262626"/>
                </a:solidFill>
                <a:latin typeface="Calisto MT" panose="02040603050505030304" pitchFamily="18" charset="0"/>
                <a:cs typeface="Arial" panose="020B0604020202020204" pitchFamily="34" charset="0"/>
              </a:rPr>
              <a:t>Allocations and free operations must be made as fast as possible</a:t>
            </a:r>
          </a:p>
          <a:p>
            <a:pPr eaLnBrk="1" hangingPunct="1">
              <a:spcBef>
                <a:spcPts val="1800"/>
              </a:spcBef>
              <a:buClr>
                <a:srgbClr val="990000"/>
              </a:buClr>
              <a:buSzPct val="100000"/>
              <a:buFont typeface="Wingdings" panose="05000000000000000000" pitchFamily="2" charset="2"/>
              <a:buChar char=""/>
            </a:pPr>
            <a:r>
              <a:rPr lang="en-US" altLang="en-US" sz="2400">
                <a:solidFill>
                  <a:srgbClr val="000000"/>
                </a:solidFill>
                <a:cs typeface="Arial" panose="020B0604020202020204" pitchFamily="34" charset="0"/>
              </a:rPr>
              <a:t>For SVR4, a modification of </a:t>
            </a:r>
          </a:p>
          <a:p>
            <a:pPr eaLnBrk="1" hangingPunct="1">
              <a:spcBef>
                <a:spcPts val="1800"/>
              </a:spcBef>
              <a:buSzPct val="100000"/>
            </a:pPr>
            <a:r>
              <a:rPr lang="en-US" altLang="en-US" sz="2400">
                <a:solidFill>
                  <a:srgbClr val="000000"/>
                </a:solidFill>
                <a:cs typeface="Arial" panose="020B0604020202020204" pitchFamily="34" charset="0"/>
              </a:rPr>
              <a:t>the buddy system is used. </a:t>
            </a:r>
          </a:p>
        </p:txBody>
      </p:sp>
      <p:pic>
        <p:nvPicPr>
          <p:cNvPr id="185348"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4800600"/>
            <a:ext cx="1892300" cy="182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fontAlgn="auto">
              <a:spcAft>
                <a:spcPts val="0"/>
              </a:spcAft>
              <a:defRPr/>
            </a:pPr>
            <a:r>
              <a:rPr lang="en-NZ" b="1" dirty="0">
                <a:solidFill>
                  <a:schemeClr val="accent6">
                    <a:lumMod val="75000"/>
                  </a:schemeClr>
                </a:solidFill>
                <a:ea typeface="ＭＳ Ｐゴシック" charset="0"/>
              </a:rPr>
              <a:t>Linux </a:t>
            </a:r>
            <a:br>
              <a:rPr lang="en-NZ" b="1" dirty="0">
                <a:solidFill>
                  <a:schemeClr val="accent6">
                    <a:lumMod val="75000"/>
                  </a:schemeClr>
                </a:solidFill>
                <a:ea typeface="ＭＳ Ｐゴシック" charset="0"/>
              </a:rPr>
            </a:br>
            <a:r>
              <a:rPr lang="en-NZ" b="1" dirty="0">
                <a:solidFill>
                  <a:schemeClr val="accent6">
                    <a:lumMod val="75000"/>
                  </a:schemeClr>
                </a:solidFill>
                <a:ea typeface="ＭＳ Ｐゴシック" charset="0"/>
              </a:rPr>
              <a:t>Memory Management</a:t>
            </a:r>
          </a:p>
        </p:txBody>
      </p:sp>
      <p:sp>
        <p:nvSpPr>
          <p:cNvPr id="187395" name="Content Placeholder 2"/>
          <p:cNvSpPr>
            <a:spLocks noGrp="1"/>
          </p:cNvSpPr>
          <p:nvPr>
            <p:ph idx="4294967295"/>
          </p:nvPr>
        </p:nvSpPr>
        <p:spPr>
          <a:xfrm>
            <a:off x="609600" y="2133600"/>
            <a:ext cx="8229600" cy="3916363"/>
          </a:xfrm>
        </p:spPr>
        <p:txBody>
          <a:bodyPr/>
          <a:lstStyle/>
          <a:p>
            <a:r>
              <a:rPr lang="en-NZ" altLang="en-US" sz="2400"/>
              <a:t>Shares many characteristics with UNIX</a:t>
            </a:r>
          </a:p>
          <a:p>
            <a:r>
              <a:rPr lang="en-NZ" altLang="en-US" sz="2400"/>
              <a:t>Is quite complex</a:t>
            </a:r>
          </a:p>
          <a:p>
            <a:endParaRPr lang="en-NZ" altLang="en-US"/>
          </a:p>
          <a:p>
            <a:pPr lvl="1"/>
            <a:endParaRPr lang="en-NZ" altLang="en-US"/>
          </a:p>
        </p:txBody>
      </p:sp>
      <p:graphicFrame>
        <p:nvGraphicFramePr>
          <p:cNvPr id="4" name="Diagram 3"/>
          <p:cNvGraphicFramePr/>
          <p:nvPr/>
        </p:nvGraphicFramePr>
        <p:xfrm>
          <a:off x="2209800" y="3505200"/>
          <a:ext cx="4724400" cy="276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8"/>
          </a:xfrm>
          <a:extLst>
            <a:ext uri="{909E8E84-426E-40dd-AFC4-6F175D3DCCD1}"/>
            <a:ext uri="{91240B29-F687-4f45-9708-019B960494DF}"/>
            <a:ext uri="{AF507438-7753-43e0-B8FC-AC1667EBCBE1}"/>
            <a:ext uri="{FAA26D3D-D897-4be2-8F04-BA451C77F1D7}"/>
          </a:extLst>
        </p:spPr>
        <p:txBody>
          <a:bodyPr/>
          <a:lstStyle/>
          <a:p>
            <a:pPr algn="ctr" fontAlgn="auto">
              <a:spcAft>
                <a:spcPts val="0"/>
              </a:spcAft>
              <a:defRPr/>
            </a:pPr>
            <a:r>
              <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ＭＳ Ｐゴシック" charset="0"/>
              </a:rPr>
              <a:t>Linux Virtual Memory</a:t>
            </a:r>
          </a:p>
        </p:txBody>
      </p:sp>
      <p:sp>
        <p:nvSpPr>
          <p:cNvPr id="189443" name="Content Placeholder 2"/>
          <p:cNvSpPr>
            <a:spLocks noGrp="1"/>
          </p:cNvSpPr>
          <p:nvPr>
            <p:ph idx="4294967295"/>
          </p:nvPr>
        </p:nvSpPr>
        <p:spPr>
          <a:xfrm>
            <a:off x="381000" y="2133600"/>
            <a:ext cx="8229600" cy="5410200"/>
          </a:xfrm>
        </p:spPr>
        <p:txBody>
          <a:bodyPr/>
          <a:lstStyle/>
          <a:p>
            <a:r>
              <a:rPr lang="en-NZ" altLang="en-US" sz="2400"/>
              <a:t>Three level page table structure:</a:t>
            </a:r>
          </a:p>
          <a:p>
            <a:pPr lvl="1"/>
            <a:endParaRPr lang="en-NZ" altLang="en-US" sz="2400"/>
          </a:p>
        </p:txBody>
      </p:sp>
      <p:graphicFrame>
        <p:nvGraphicFramePr>
          <p:cNvPr id="4" name="Diagram 3"/>
          <p:cNvGraphicFramePr/>
          <p:nvPr/>
        </p:nvGraphicFramePr>
        <p:xfrm>
          <a:off x="457200" y="2514600"/>
          <a:ext cx="83058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490" name="Picture 4" descr="f23.pdf"/>
          <p:cNvPicPr>
            <a:picLocks noChangeAspect="1"/>
          </p:cNvPicPr>
          <p:nvPr/>
        </p:nvPicPr>
        <p:blipFill>
          <a:blip r:embed="rId3">
            <a:extLst>
              <a:ext uri="{28A0092B-C50C-407E-A947-70E740481C1C}">
                <a14:useLocalDpi xmlns:a14="http://schemas.microsoft.com/office/drawing/2010/main" val="0"/>
              </a:ext>
            </a:extLst>
          </a:blip>
          <a:srcRect l="8182" t="16470" r="12727" b="11765"/>
          <a:stretch>
            <a:fillRect/>
          </a:stretch>
        </p:blipFill>
        <p:spPr bwMode="auto">
          <a:xfrm>
            <a:off x="381000" y="609600"/>
            <a:ext cx="8367713"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BBC84D-6D99-48EF-B087-453E3947767D}"/>
              </a:ext>
            </a:extLst>
          </p:cNvPr>
          <p:cNvPicPr>
            <a:picLocks noChangeAspect="1"/>
          </p:cNvPicPr>
          <p:nvPr/>
        </p:nvPicPr>
        <p:blipFill>
          <a:blip r:embed="rId2"/>
          <a:stretch>
            <a:fillRect/>
          </a:stretch>
        </p:blipFill>
        <p:spPr>
          <a:xfrm>
            <a:off x="104775" y="381000"/>
            <a:ext cx="8934450" cy="5781675"/>
          </a:xfrm>
          <a:prstGeom prst="rect">
            <a:avLst/>
          </a:prstGeom>
        </p:spPr>
      </p:pic>
    </p:spTree>
    <p:extLst>
      <p:ext uri="{BB962C8B-B14F-4D97-AF65-F5344CB8AC3E}">
        <p14:creationId xmlns:p14="http://schemas.microsoft.com/office/powerpoint/2010/main" val="35344926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7824788" cy="1323041"/>
          </a:xfrm>
          <a:extLst>
            <a:ext uri="{909E8E84-426E-40dd-AFC4-6F175D3DCCD1}"/>
            <a:ext uri="{91240B29-F687-4f45-9708-019B960494DF}"/>
            <a:ext uri="{AF507438-7753-43e0-B8FC-AC1667EBCBE1}"/>
            <a:ext uri="{FAA26D3D-D897-4be2-8F04-BA451C77F1D7}"/>
          </a:extLst>
        </p:spPr>
        <p:txBody>
          <a:bodyPr/>
          <a:lstStyle/>
          <a:p>
            <a:pPr fontAlgn="auto">
              <a:spcAft>
                <a:spcPts val="0"/>
              </a:spcAft>
              <a:defRPr/>
            </a:pPr>
            <a:r>
              <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ＭＳ Ｐゴシック" charset="0"/>
              </a:rPr>
              <a:t>Linux Page Replacement</a:t>
            </a:r>
          </a:p>
        </p:txBody>
      </p:sp>
      <p:sp>
        <p:nvSpPr>
          <p:cNvPr id="193539" name="Content Placeholder 2"/>
          <p:cNvSpPr>
            <a:spLocks noGrp="1"/>
          </p:cNvSpPr>
          <p:nvPr>
            <p:ph idx="4294967295"/>
          </p:nvPr>
        </p:nvSpPr>
        <p:spPr>
          <a:xfrm>
            <a:off x="609600" y="2057400"/>
            <a:ext cx="8229600" cy="4068763"/>
          </a:xfrm>
        </p:spPr>
        <p:txBody>
          <a:bodyPr/>
          <a:lstStyle/>
          <a:p>
            <a:r>
              <a:rPr lang="en-NZ" altLang="en-US" sz="2200" dirty="0"/>
              <a:t>Prior to 2.6.28: Based on the clock algorithm</a:t>
            </a:r>
          </a:p>
          <a:p>
            <a:r>
              <a:rPr lang="en-NZ" altLang="en-US" sz="2200" dirty="0"/>
              <a:t>(Use bit + Modify bit)</a:t>
            </a:r>
          </a:p>
          <a:p>
            <a:r>
              <a:rPr lang="en-NZ" altLang="en-US" sz="2200" dirty="0"/>
              <a:t>The use bit is replaced with an </a:t>
            </a:r>
            <a:r>
              <a:rPr lang="en-NZ" altLang="en-US" sz="2200" b="1" u="sng" dirty="0"/>
              <a:t>8-bit age variable</a:t>
            </a:r>
          </a:p>
          <a:p>
            <a:pPr lvl="1"/>
            <a:r>
              <a:rPr lang="en-NZ" altLang="en-US" sz="2200" dirty="0"/>
              <a:t>incremented each time the page is accessed</a:t>
            </a:r>
          </a:p>
          <a:p>
            <a:r>
              <a:rPr lang="en-NZ" altLang="en-US" sz="2200" b="1" u="sng" dirty="0"/>
              <a:t>Linux periodically sweeps through the global page pool, decrements the age bits</a:t>
            </a:r>
          </a:p>
          <a:p>
            <a:pPr lvl="1"/>
            <a:r>
              <a:rPr lang="en-NZ" altLang="en-US" sz="2200" dirty="0"/>
              <a:t>a page with an age of 0 is an “old” page that has not been referenced in some time and is the best candidate for replacement</a:t>
            </a:r>
          </a:p>
          <a:p>
            <a:r>
              <a:rPr lang="en-NZ" altLang="en-US" sz="2200" dirty="0"/>
              <a:t>A form of Clock policy/  </a:t>
            </a:r>
            <a:r>
              <a:rPr lang="en-NZ" altLang="en-US" sz="2200" b="1" u="sng" dirty="0"/>
              <a:t>LRU</a:t>
            </a:r>
            <a:r>
              <a:rPr lang="en-NZ" altLang="en-US" sz="2200" dirty="0"/>
              <a:t> policy</a:t>
            </a:r>
          </a:p>
        </p:txBody>
      </p:sp>
    </p:spTree>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7824788" cy="1323041"/>
          </a:xfrm>
          <a:extLst>
            <a:ext uri="{909E8E84-426E-40dd-AFC4-6F175D3DCCD1}"/>
            <a:ext uri="{91240B29-F687-4f45-9708-019B960494DF}"/>
            <a:ext uri="{AF507438-7753-43e0-B8FC-AC1667EBCBE1}"/>
            <a:ext uri="{FAA26D3D-D897-4be2-8F04-BA451C77F1D7}"/>
          </a:extLst>
        </p:spPr>
        <p:txBody>
          <a:bodyPr/>
          <a:lstStyle/>
          <a:p>
            <a:pPr fontAlgn="auto">
              <a:spcAft>
                <a:spcPts val="0"/>
              </a:spcAft>
              <a:defRPr/>
            </a:pPr>
            <a:r>
              <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ＭＳ Ｐゴシック" charset="0"/>
              </a:rPr>
              <a:t>Linux Page Replacement</a:t>
            </a:r>
          </a:p>
        </p:txBody>
      </p:sp>
      <p:sp>
        <p:nvSpPr>
          <p:cNvPr id="195587" name="Content Placeholder 2"/>
          <p:cNvSpPr>
            <a:spLocks noGrp="1"/>
          </p:cNvSpPr>
          <p:nvPr>
            <p:ph idx="4294967295"/>
          </p:nvPr>
        </p:nvSpPr>
        <p:spPr>
          <a:xfrm>
            <a:off x="609600" y="2286000"/>
            <a:ext cx="8001000" cy="3840163"/>
          </a:xfrm>
        </p:spPr>
        <p:txBody>
          <a:bodyPr/>
          <a:lstStyle/>
          <a:p>
            <a:r>
              <a:rPr lang="en-US" altLang="en-US" sz="2200"/>
              <a:t>One problem with the older algorithm is </a:t>
            </a:r>
            <a:r>
              <a:rPr lang="en-US" altLang="en-US" sz="2200">
                <a:solidFill>
                  <a:srgbClr val="FF0000"/>
                </a:solidFill>
              </a:rPr>
              <a:t>that the periodic sweeps through the page pool consumes increasing amounts of processor time for increasingly large memories</a:t>
            </a:r>
            <a:r>
              <a:rPr lang="en-US" altLang="en-US" sz="2200"/>
              <a:t>.</a:t>
            </a:r>
          </a:p>
          <a:p>
            <a:r>
              <a:rPr lang="en-US" altLang="en-US" sz="2200"/>
              <a:t>Beginning with Linux release 2.6.28: a new algorithm, referred to as a </a:t>
            </a:r>
            <a:r>
              <a:rPr lang="en-US" altLang="en-US" sz="2200">
                <a:solidFill>
                  <a:srgbClr val="FF0000"/>
                </a:solidFill>
              </a:rPr>
              <a:t>split LRU algorithm.</a:t>
            </a:r>
          </a:p>
          <a:p>
            <a:r>
              <a:rPr lang="en-US" altLang="en-US" sz="2200"/>
              <a:t>The new algorithm makes use of two flags added to each page table entry: PG_active and PG_referenced. The entire physical memory is divided into different “zones” in Linux based on their address.</a:t>
            </a:r>
          </a:p>
          <a:p>
            <a:endParaRPr lang="en-NZ" altLang="en-US" sz="2200"/>
          </a:p>
        </p:txBody>
      </p:sp>
    </p:spTree>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7634" name="Picture 2" descr="f24.pdf"/>
          <p:cNvPicPr>
            <a:picLocks noChangeAspect="1"/>
          </p:cNvPicPr>
          <p:nvPr/>
        </p:nvPicPr>
        <p:blipFill>
          <a:blip r:embed="rId3">
            <a:extLst>
              <a:ext uri="{28A0092B-C50C-407E-A947-70E740481C1C}">
                <a14:useLocalDpi xmlns:a14="http://schemas.microsoft.com/office/drawing/2010/main" val="0"/>
              </a:ext>
            </a:extLst>
          </a:blip>
          <a:srcRect t="14545" b="27274"/>
          <a:stretch>
            <a:fillRect/>
          </a:stretch>
        </p:blipFill>
        <p:spPr bwMode="auto">
          <a:xfrm>
            <a:off x="304800" y="533400"/>
            <a:ext cx="819785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57200" y="1981200"/>
            <a:ext cx="8382000" cy="4419600"/>
          </a:xfrm>
        </p:spPr>
        <p:txBody>
          <a:bodyPr rtlCol="0">
            <a:noAutofit/>
          </a:bodyPr>
          <a:lstStyle/>
          <a:p>
            <a:pPr fontAlgn="auto">
              <a:spcAft>
                <a:spcPts val="0"/>
              </a:spcAft>
              <a:defRPr/>
            </a:pPr>
            <a:r>
              <a:rPr lang="en-US" sz="2400" dirty="0">
                <a:solidFill>
                  <a:schemeClr val="tx1">
                    <a:lumMod val="85000"/>
                    <a:lumOff val="15000"/>
                  </a:schemeClr>
                </a:solidFill>
                <a:ea typeface="ＭＳ Ｐゴシック" charset="0"/>
              </a:rPr>
              <a:t>Kernel memory capability manages physical main memory page frames</a:t>
            </a:r>
          </a:p>
          <a:p>
            <a:pPr lvl="1" fontAlgn="auto">
              <a:spcAft>
                <a:spcPts val="0"/>
              </a:spcAft>
              <a:defRPr/>
            </a:pPr>
            <a:r>
              <a:rPr lang="en-US" sz="2400" dirty="0">
                <a:solidFill>
                  <a:schemeClr val="tx1">
                    <a:lumMod val="85000"/>
                    <a:lumOff val="15000"/>
                  </a:schemeClr>
                </a:solidFill>
                <a:ea typeface="ＭＳ Ｐゴシック" charset="0"/>
              </a:rPr>
              <a:t>primary function is to allocate and deallocate frames for user virtual memory management</a:t>
            </a:r>
          </a:p>
          <a:p>
            <a:pPr lvl="1" fontAlgn="auto">
              <a:spcAft>
                <a:spcPts val="0"/>
              </a:spcAft>
              <a:defRPr/>
            </a:pPr>
            <a:endParaRPr lang="en-US" sz="2400" dirty="0">
              <a:solidFill>
                <a:schemeClr val="tx1">
                  <a:lumMod val="85000"/>
                  <a:lumOff val="15000"/>
                </a:schemeClr>
              </a:solidFill>
              <a:ea typeface="ＭＳ Ｐゴシック" charset="0"/>
            </a:endParaRPr>
          </a:p>
          <a:p>
            <a:pPr marL="342900" lvl="2" indent="-342900" fontAlgn="auto">
              <a:spcAft>
                <a:spcPts val="0"/>
              </a:spcAft>
              <a:defRPr/>
            </a:pPr>
            <a:r>
              <a:rPr lang="en-US" sz="2400" dirty="0">
                <a:solidFill>
                  <a:schemeClr val="tx1">
                    <a:lumMod val="85000"/>
                    <a:lumOff val="15000"/>
                  </a:schemeClr>
                </a:solidFill>
                <a:ea typeface="ＭＳ Ｐゴシック" charset="0"/>
              </a:rPr>
              <a:t>A buddy algorithm is used so that memory for the kernel can be allocated and deallocated in units of one or more pages. </a:t>
            </a:r>
          </a:p>
        </p:txBody>
      </p:sp>
      <p:sp>
        <p:nvSpPr>
          <p:cNvPr id="2" name="Title 1"/>
          <p:cNvSpPr>
            <a:spLocks noGrp="1"/>
          </p:cNvSpPr>
          <p:nvPr>
            <p:ph type="title" idx="4294967295"/>
          </p:nvPr>
        </p:nvSpPr>
        <p:spPr>
          <a:xfrm>
            <a:off x="609600" y="1"/>
            <a:ext cx="7824788" cy="1295400"/>
          </a:xfrm>
          <a:extLst>
            <a:ext uri="{909E8E84-426E-40dd-AFC4-6F175D3DCCD1}"/>
            <a:ext uri="{91240B29-F687-4f45-9708-019B960494DF}"/>
            <a:ext uri="{AF507438-7753-43e0-B8FC-AC1667EBCBE1}"/>
            <a:ext uri="{FAA26D3D-D897-4be2-8F04-BA451C77F1D7}"/>
          </a:extLst>
        </p:spPr>
        <p:txBody>
          <a:bodyPr/>
          <a:lstStyle/>
          <a:p>
            <a:pPr algn="ctr" fontAlgn="auto">
              <a:spcAft>
                <a:spcPts val="0"/>
              </a:spcAft>
              <a:defRPr/>
            </a:pPr>
            <a:r>
              <a:rPr lang="en-US"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ＭＳ Ｐゴシック" charset="0"/>
              </a:rPr>
              <a:t>Kernel Memory Allocation</a:t>
            </a:r>
          </a:p>
        </p:txBody>
      </p:sp>
    </p:spTree>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E81A5-C778-4865-AB76-EB30556E799E}"/>
              </a:ext>
            </a:extLst>
          </p:cNvPr>
          <p:cNvSpPr>
            <a:spLocks noGrp="1"/>
          </p:cNvSpPr>
          <p:nvPr>
            <p:ph type="title"/>
          </p:nvPr>
        </p:nvSpPr>
        <p:spPr>
          <a:xfrm>
            <a:off x="686593" y="242322"/>
            <a:ext cx="7770813" cy="1147940"/>
          </a:xfrm>
        </p:spPr>
        <p:txBody>
          <a:bodyPr>
            <a:normAutofit fontScale="90000"/>
          </a:bodyPr>
          <a:lstStyle/>
          <a:p>
            <a:r>
              <a:rPr lang="en-US" dirty="0" err="1">
                <a:effectLst/>
              </a:rPr>
              <a:t>vmstat</a:t>
            </a:r>
            <a:r>
              <a:rPr lang="en-US" dirty="0">
                <a:effectLst/>
              </a:rPr>
              <a:t>: Reports Virtual Memory Statistics</a:t>
            </a:r>
            <a:endParaRPr lang="en-US" dirty="0"/>
          </a:p>
        </p:txBody>
      </p:sp>
      <p:pic>
        <p:nvPicPr>
          <p:cNvPr id="3" name="Picture 2">
            <a:extLst>
              <a:ext uri="{FF2B5EF4-FFF2-40B4-BE49-F238E27FC236}">
                <a16:creationId xmlns:a16="http://schemas.microsoft.com/office/drawing/2014/main" id="{587B124E-D06F-4CD2-95F2-4112F2F73E46}"/>
              </a:ext>
            </a:extLst>
          </p:cNvPr>
          <p:cNvPicPr>
            <a:picLocks noChangeAspect="1"/>
          </p:cNvPicPr>
          <p:nvPr/>
        </p:nvPicPr>
        <p:blipFill>
          <a:blip r:embed="rId2"/>
          <a:stretch>
            <a:fillRect/>
          </a:stretch>
        </p:blipFill>
        <p:spPr>
          <a:xfrm>
            <a:off x="335901" y="1483308"/>
            <a:ext cx="8472196" cy="2179415"/>
          </a:xfrm>
          <a:prstGeom prst="rect">
            <a:avLst/>
          </a:prstGeom>
        </p:spPr>
      </p:pic>
      <p:pic>
        <p:nvPicPr>
          <p:cNvPr id="4" name="Picture 3">
            <a:extLst>
              <a:ext uri="{FF2B5EF4-FFF2-40B4-BE49-F238E27FC236}">
                <a16:creationId xmlns:a16="http://schemas.microsoft.com/office/drawing/2014/main" id="{AE9D175B-8BF7-428C-89FE-C5B007AC854D}"/>
              </a:ext>
            </a:extLst>
          </p:cNvPr>
          <p:cNvPicPr>
            <a:picLocks noChangeAspect="1"/>
          </p:cNvPicPr>
          <p:nvPr/>
        </p:nvPicPr>
        <p:blipFill>
          <a:blip r:embed="rId3"/>
          <a:stretch>
            <a:fillRect/>
          </a:stretch>
        </p:blipFill>
        <p:spPr>
          <a:xfrm>
            <a:off x="1101012" y="3755769"/>
            <a:ext cx="7074174" cy="937526"/>
          </a:xfrm>
          <a:prstGeom prst="rect">
            <a:avLst/>
          </a:prstGeom>
        </p:spPr>
      </p:pic>
      <p:pic>
        <p:nvPicPr>
          <p:cNvPr id="5" name="Picture 4">
            <a:extLst>
              <a:ext uri="{FF2B5EF4-FFF2-40B4-BE49-F238E27FC236}">
                <a16:creationId xmlns:a16="http://schemas.microsoft.com/office/drawing/2014/main" id="{8ADB3EF6-360B-42A0-ABD3-7D5AB21F10D7}"/>
              </a:ext>
            </a:extLst>
          </p:cNvPr>
          <p:cNvPicPr>
            <a:picLocks noChangeAspect="1"/>
          </p:cNvPicPr>
          <p:nvPr/>
        </p:nvPicPr>
        <p:blipFill>
          <a:blip r:embed="rId4"/>
          <a:stretch>
            <a:fillRect/>
          </a:stretch>
        </p:blipFill>
        <p:spPr>
          <a:xfrm>
            <a:off x="1563671" y="4792779"/>
            <a:ext cx="4589884" cy="1745449"/>
          </a:xfrm>
          <a:prstGeom prst="rect">
            <a:avLst/>
          </a:prstGeom>
        </p:spPr>
      </p:pic>
    </p:spTree>
    <p:extLst>
      <p:ext uri="{BB962C8B-B14F-4D97-AF65-F5344CB8AC3E}">
        <p14:creationId xmlns:p14="http://schemas.microsoft.com/office/powerpoint/2010/main" val="23068733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810006-A587-4B93-A74C-97F1418F3089}"/>
              </a:ext>
            </a:extLst>
          </p:cNvPr>
          <p:cNvPicPr>
            <a:picLocks noChangeAspect="1"/>
          </p:cNvPicPr>
          <p:nvPr/>
        </p:nvPicPr>
        <p:blipFill>
          <a:blip r:embed="rId2"/>
          <a:stretch>
            <a:fillRect/>
          </a:stretch>
        </p:blipFill>
        <p:spPr>
          <a:xfrm>
            <a:off x="1009553" y="559573"/>
            <a:ext cx="6677025" cy="1162050"/>
          </a:xfrm>
          <a:prstGeom prst="rect">
            <a:avLst/>
          </a:prstGeom>
        </p:spPr>
      </p:pic>
      <p:pic>
        <p:nvPicPr>
          <p:cNvPr id="4" name="Picture 3">
            <a:extLst>
              <a:ext uri="{FF2B5EF4-FFF2-40B4-BE49-F238E27FC236}">
                <a16:creationId xmlns:a16="http://schemas.microsoft.com/office/drawing/2014/main" id="{81F1735B-F5A8-4BE8-A092-57684D80C8B9}"/>
              </a:ext>
            </a:extLst>
          </p:cNvPr>
          <p:cNvPicPr>
            <a:picLocks noChangeAspect="1"/>
          </p:cNvPicPr>
          <p:nvPr/>
        </p:nvPicPr>
        <p:blipFill>
          <a:blip r:embed="rId3"/>
          <a:stretch>
            <a:fillRect/>
          </a:stretch>
        </p:blipFill>
        <p:spPr>
          <a:xfrm>
            <a:off x="457200" y="2166451"/>
            <a:ext cx="8229600" cy="3943350"/>
          </a:xfrm>
          <a:prstGeom prst="rect">
            <a:avLst/>
          </a:prstGeom>
        </p:spPr>
      </p:pic>
    </p:spTree>
    <p:extLst>
      <p:ext uri="{BB962C8B-B14F-4D97-AF65-F5344CB8AC3E}">
        <p14:creationId xmlns:p14="http://schemas.microsoft.com/office/powerpoint/2010/main" val="5769313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graphicFrame>
        <p:nvGraphicFramePr>
          <p:cNvPr id="201730" name="Object 4"/>
          <p:cNvGraphicFramePr>
            <a:graphicFrameLocks noChangeAspect="1"/>
          </p:cNvGraphicFramePr>
          <p:nvPr/>
        </p:nvGraphicFramePr>
        <p:xfrm>
          <a:off x="457200" y="0"/>
          <a:ext cx="8077200" cy="3594100"/>
        </p:xfrm>
        <a:graphic>
          <a:graphicData uri="http://schemas.openxmlformats.org/presentationml/2006/ole">
            <mc:AlternateContent xmlns:mc="http://schemas.openxmlformats.org/markup-compatibility/2006">
              <mc:Choice xmlns:v="urn:schemas-microsoft-com:vml" Requires="v">
                <p:oleObj name="Bitmap Image" r:id="rId4" imgW="7171429" imgH="3191320" progId="Paint.Picture">
                  <p:embed/>
                </p:oleObj>
              </mc:Choice>
              <mc:Fallback>
                <p:oleObj name="Bitmap Image" r:id="rId4" imgW="7171429" imgH="3191320" progId="Paint.Picture">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0"/>
                        <a:ext cx="8077200" cy="359410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01731" name="Text Box 1"/>
          <p:cNvSpPr txBox="1">
            <a:spLocks noChangeArrowheads="1"/>
          </p:cNvSpPr>
          <p:nvPr/>
        </p:nvSpPr>
        <p:spPr bwMode="auto">
          <a:xfrm>
            <a:off x="457200" y="3657600"/>
            <a:ext cx="8001000" cy="223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marL="273050" indent="-27305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1pPr>
            <a:lvl2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2pPr>
            <a:lvl3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3pPr>
            <a:lvl4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4pPr>
            <a:lvl5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9pPr>
          </a:lstStyle>
          <a:p>
            <a:pPr eaLnBrk="1" hangingPunct="1">
              <a:buClr>
                <a:srgbClr val="000000"/>
              </a:buClr>
              <a:buSzPct val="100000"/>
              <a:buFont typeface="Times New Roman" panose="02020603050405020304" pitchFamily="18" charset="0"/>
              <a:buChar char="•"/>
            </a:pPr>
            <a:r>
              <a:rPr lang="en-US" altLang="en-US" sz="2400">
                <a:solidFill>
                  <a:srgbClr val="000000"/>
                </a:solidFill>
                <a:cs typeface="Arial" panose="020B0604020202020204" pitchFamily="34" charset="0"/>
              </a:rPr>
              <a:t>Describe exactly how, in general, a virtual address generated by the CPU is translated into a physical main memory address. </a:t>
            </a:r>
          </a:p>
          <a:p>
            <a:pPr eaLnBrk="1" hangingPunct="1">
              <a:buClr>
                <a:srgbClr val="000000"/>
              </a:buClr>
              <a:buSzPct val="100000"/>
              <a:buFont typeface="Times New Roman" panose="02020603050405020304" pitchFamily="18" charset="0"/>
              <a:buChar char="•"/>
            </a:pPr>
            <a:r>
              <a:rPr lang="en-US" altLang="en-US" sz="2400">
                <a:solidFill>
                  <a:srgbClr val="000000"/>
                </a:solidFill>
                <a:cs typeface="Arial" panose="020B0604020202020204" pitchFamily="34" charset="0"/>
              </a:rPr>
              <a:t>b.  What physical address, if any, would each of the following virtual addresses correspond to? (Do not try to handle any page faults, if any.) </a:t>
            </a:r>
          </a:p>
          <a:p>
            <a:pPr eaLnBrk="1" hangingPunct="1">
              <a:buClr>
                <a:srgbClr val="000000"/>
              </a:buClr>
              <a:buSzPct val="100000"/>
              <a:buFont typeface="Times New Roman" panose="02020603050405020304" pitchFamily="18" charset="0"/>
              <a:buChar char="•"/>
            </a:pPr>
            <a:r>
              <a:rPr lang="en-US" altLang="en-US" sz="2400">
                <a:solidFill>
                  <a:srgbClr val="000000"/>
                </a:solidFill>
                <a:cs typeface="Arial" panose="020B0604020202020204" pitchFamily="34" charset="0"/>
              </a:rPr>
              <a:t> (i) 1,052   (ii) 2,221  (iii) 5,499 </a:t>
            </a:r>
          </a:p>
          <a:p>
            <a:pPr eaLnBrk="1" hangingPunct="1">
              <a:buClr>
                <a:srgbClr val="000000"/>
              </a:buClr>
              <a:buSzPct val="100000"/>
              <a:buFont typeface="Times New Roman" panose="02020603050405020304" pitchFamily="18" charset="0"/>
              <a:buChar char="•"/>
            </a:pPr>
            <a:endParaRPr lang="en-US" altLang="en-US" sz="2400">
              <a:solidFill>
                <a:srgbClr val="000000"/>
              </a:solidFill>
              <a:cs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sp>
        <p:nvSpPr>
          <p:cNvPr id="203778" name="Text Box 1"/>
          <p:cNvSpPr txBox="1">
            <a:spLocks noChangeArrowheads="1"/>
          </p:cNvSpPr>
          <p:nvPr/>
        </p:nvSpPr>
        <p:spPr bwMode="auto">
          <a:xfrm>
            <a:off x="228600" y="1752600"/>
            <a:ext cx="86106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marL="273050" indent="-27305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1pPr>
            <a:lvl2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2pPr>
            <a:lvl3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3pPr>
            <a:lvl4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4pPr>
            <a:lvl5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9pPr>
          </a:lstStyle>
          <a:p>
            <a:pPr>
              <a:spcBef>
                <a:spcPts val="1800"/>
              </a:spcBef>
              <a:buClr>
                <a:srgbClr val="000000"/>
              </a:buClr>
              <a:buSzPct val="100000"/>
              <a:buFont typeface="Times New Roman" panose="02020603050405020304" pitchFamily="18" charset="0"/>
              <a:buNone/>
            </a:pPr>
            <a:r>
              <a:rPr lang="en-US" altLang="en-US" sz="2000" b="1">
                <a:solidFill>
                  <a:srgbClr val="262626"/>
                </a:solidFill>
                <a:latin typeface="Calisto MT" panose="02040603050505030304" pitchFamily="18" charset="0"/>
                <a:cs typeface="Arial" panose="020B0604020202020204" pitchFamily="34" charset="0"/>
              </a:rPr>
              <a:t>a.</a:t>
            </a:r>
            <a:r>
              <a:rPr lang="en-US" altLang="en-US" sz="2000">
                <a:solidFill>
                  <a:srgbClr val="262626"/>
                </a:solidFill>
                <a:latin typeface="Calisto MT" panose="02040603050505030304" pitchFamily="18" charset="0"/>
                <a:cs typeface="Arial" panose="020B0604020202020204" pitchFamily="34" charset="0"/>
              </a:rPr>
              <a:t>	</a:t>
            </a:r>
            <a:r>
              <a:rPr lang="en-US" altLang="en-US" sz="2800">
                <a:solidFill>
                  <a:srgbClr val="262626"/>
                </a:solidFill>
                <a:latin typeface="Calisto MT" panose="02040603050505030304" pitchFamily="18" charset="0"/>
                <a:cs typeface="Arial" panose="020B0604020202020204" pitchFamily="34" charset="0"/>
              </a:rPr>
              <a:t>Split binary address into virtual page number and offset; use VPN as index into page table; extract page frame number; concatenate offset to get physical memory address</a:t>
            </a:r>
          </a:p>
          <a:p>
            <a:pPr>
              <a:spcBef>
                <a:spcPts val="1800"/>
              </a:spcBef>
              <a:buClr>
                <a:srgbClr val="000000"/>
              </a:buClr>
              <a:buSzPct val="100000"/>
              <a:buFont typeface="Times New Roman" panose="02020603050405020304" pitchFamily="18" charset="0"/>
              <a:buNone/>
            </a:pPr>
            <a:r>
              <a:rPr lang="en-US" altLang="en-US" sz="2800" b="1">
                <a:solidFill>
                  <a:srgbClr val="262626"/>
                </a:solidFill>
                <a:latin typeface="Calisto MT" panose="02040603050505030304" pitchFamily="18" charset="0"/>
                <a:cs typeface="Arial" panose="020B0604020202020204" pitchFamily="34" charset="0"/>
              </a:rPr>
              <a:t>b.</a:t>
            </a:r>
            <a:r>
              <a:rPr lang="en-US" altLang="en-US" sz="2800">
                <a:solidFill>
                  <a:srgbClr val="262626"/>
                </a:solidFill>
                <a:latin typeface="Calisto MT" panose="02040603050505030304" pitchFamily="18" charset="0"/>
                <a:cs typeface="Arial" panose="020B0604020202020204" pitchFamily="34" charset="0"/>
              </a:rPr>
              <a:t>	</a:t>
            </a:r>
            <a:r>
              <a:rPr lang="en-US" altLang="en-US" sz="2800" b="1">
                <a:solidFill>
                  <a:srgbClr val="262626"/>
                </a:solidFill>
                <a:latin typeface="Calisto MT" panose="02040603050505030304" pitchFamily="18" charset="0"/>
                <a:cs typeface="Arial" panose="020B0604020202020204" pitchFamily="34" charset="0"/>
              </a:rPr>
              <a:t>(i) </a:t>
            </a:r>
            <a:r>
              <a:rPr lang="en-US" altLang="en-US" sz="2800">
                <a:solidFill>
                  <a:srgbClr val="262626"/>
                </a:solidFill>
                <a:latin typeface="Calisto MT" panose="02040603050505030304" pitchFamily="18" charset="0"/>
                <a:cs typeface="Arial" panose="020B0604020202020204" pitchFamily="34" charset="0"/>
              </a:rPr>
              <a:t>  1052 = 1024 + 28 maps to VPN 1 in PFN 7, (7 </a:t>
            </a:r>
            <a:r>
              <a:rPr lang="en-US" altLang="en-US" sz="2800">
                <a:solidFill>
                  <a:srgbClr val="262626"/>
                </a:solidFill>
                <a:latin typeface="Calisto MT" panose="02040603050505030304" pitchFamily="18" charset="0"/>
                <a:cs typeface="Arial" panose="020B0604020202020204" pitchFamily="34" charset="0"/>
                <a:sym typeface="Symbol" panose="05050102010706020507" pitchFamily="18" charset="2"/>
              </a:rPr>
              <a:t></a:t>
            </a:r>
            <a:r>
              <a:rPr lang="en-US" altLang="en-US" sz="2800">
                <a:solidFill>
                  <a:srgbClr val="262626"/>
                </a:solidFill>
                <a:latin typeface="Calisto MT" panose="02040603050505030304" pitchFamily="18" charset="0"/>
                <a:cs typeface="Arial" panose="020B0604020202020204" pitchFamily="34" charset="0"/>
              </a:rPr>
              <a:t> 1024+28 = 7196)</a:t>
            </a:r>
          </a:p>
          <a:p>
            <a:pPr>
              <a:spcBef>
                <a:spcPts val="1800"/>
              </a:spcBef>
              <a:buClr>
                <a:srgbClr val="000000"/>
              </a:buClr>
              <a:buSzPct val="100000"/>
              <a:buFont typeface="Times New Roman" panose="02020603050405020304" pitchFamily="18" charset="0"/>
              <a:buNone/>
            </a:pPr>
            <a:r>
              <a:rPr lang="en-US" altLang="en-US" sz="2800" b="1">
                <a:solidFill>
                  <a:srgbClr val="262626"/>
                </a:solidFill>
                <a:latin typeface="Calisto MT" panose="02040603050505030304" pitchFamily="18" charset="0"/>
                <a:cs typeface="Arial" panose="020B0604020202020204" pitchFamily="34" charset="0"/>
              </a:rPr>
              <a:t>(ii) </a:t>
            </a:r>
            <a:r>
              <a:rPr lang="en-US" altLang="en-US" sz="2800">
                <a:solidFill>
                  <a:srgbClr val="262626"/>
                </a:solidFill>
                <a:latin typeface="Calisto MT" panose="02040603050505030304" pitchFamily="18" charset="0"/>
                <a:cs typeface="Arial" panose="020B0604020202020204" pitchFamily="34" charset="0"/>
              </a:rPr>
              <a:t> 2221 = 2 ´ 1024 + 173 maps to VPN 2, page fault</a:t>
            </a:r>
          </a:p>
          <a:p>
            <a:pPr>
              <a:spcBef>
                <a:spcPts val="1800"/>
              </a:spcBef>
              <a:buClr>
                <a:srgbClr val="000000"/>
              </a:buClr>
              <a:buSzPct val="100000"/>
              <a:buFont typeface="Times New Roman" panose="02020603050405020304" pitchFamily="18" charset="0"/>
              <a:buNone/>
            </a:pPr>
            <a:r>
              <a:rPr lang="en-US" altLang="en-US" sz="2800" b="1">
                <a:solidFill>
                  <a:srgbClr val="262626"/>
                </a:solidFill>
                <a:latin typeface="Calisto MT" panose="02040603050505030304" pitchFamily="18" charset="0"/>
                <a:cs typeface="Arial" panose="020B0604020202020204" pitchFamily="34" charset="0"/>
              </a:rPr>
              <a:t>(iii)</a:t>
            </a:r>
            <a:r>
              <a:rPr lang="en-US" altLang="en-US" sz="2800">
                <a:solidFill>
                  <a:srgbClr val="262626"/>
                </a:solidFill>
                <a:latin typeface="Calisto MT" panose="02040603050505030304" pitchFamily="18" charset="0"/>
                <a:cs typeface="Arial" panose="020B0604020202020204" pitchFamily="34" charset="0"/>
              </a:rPr>
              <a:t> 5499 = 5 ´ 1024 + 379 maps to VPN 5 in PFN 0, (0 ´ 1024+379 = 379)</a:t>
            </a:r>
          </a:p>
        </p:txBody>
      </p:sp>
      <p:sp>
        <p:nvSpPr>
          <p:cNvPr id="203779" name="Text Box 2"/>
          <p:cNvSpPr txBox="1">
            <a:spLocks noChangeArrowheads="1"/>
          </p:cNvSpPr>
          <p:nvPr/>
        </p:nvSpPr>
        <p:spPr bwMode="auto">
          <a:xfrm>
            <a:off x="758825" y="762000"/>
            <a:ext cx="22002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eaLnBrk="1" hangingPunct="1">
              <a:buSzPct val="100000"/>
            </a:pPr>
            <a:r>
              <a:rPr lang="en-US" altLang="en-US" sz="4400">
                <a:solidFill>
                  <a:srgbClr val="FFFFFF"/>
                </a:solidFill>
                <a:cs typeface="Arial" panose="020B0604020202020204" pitchFamily="34" charset="0"/>
              </a:rPr>
              <a:t>Answer </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Text Box 1"/>
          <p:cNvSpPr txBox="1">
            <a:spLocks noChangeArrowheads="1"/>
          </p:cNvSpPr>
          <p:nvPr/>
        </p:nvSpPr>
        <p:spPr bwMode="auto">
          <a:xfrm>
            <a:off x="228600" y="2057400"/>
            <a:ext cx="86106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marL="273050" indent="-27305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1pPr>
            <a:lvl2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2pPr>
            <a:lvl3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3pPr>
            <a:lvl4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4pPr>
            <a:lvl5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9pPr>
          </a:lstStyle>
          <a:p>
            <a:pPr>
              <a:spcBef>
                <a:spcPts val="1800"/>
              </a:spcBef>
              <a:buClr>
                <a:srgbClr val="000000"/>
              </a:buClr>
              <a:buSzPct val="100000"/>
              <a:buFont typeface="Times New Roman" panose="02020603050405020304" pitchFamily="18" charset="0"/>
              <a:buNone/>
            </a:pPr>
            <a:r>
              <a:rPr lang="en-US" altLang="en-US" sz="2400">
                <a:solidFill>
                  <a:srgbClr val="262626"/>
                </a:solidFill>
                <a:latin typeface="Calisto MT" panose="02040603050505030304" pitchFamily="18" charset="0"/>
                <a:cs typeface="Arial" panose="020B0604020202020204" pitchFamily="34" charset="0"/>
              </a:rPr>
              <a:t> </a:t>
            </a:r>
            <a:r>
              <a:rPr lang="en-US" altLang="en-US" sz="2800">
                <a:solidFill>
                  <a:srgbClr val="262626"/>
                </a:solidFill>
                <a:latin typeface="Calisto MT" panose="02040603050505030304" pitchFamily="18" charset="0"/>
                <a:cs typeface="Arial" panose="020B0604020202020204" pitchFamily="34" charset="0"/>
              </a:rPr>
              <a:t>Consider a paged logical address space (composed of 32 pages of 2 Kbytes each) mapped into a 1-Mbyte physical memory space. </a:t>
            </a:r>
          </a:p>
          <a:p>
            <a:pPr>
              <a:spcBef>
                <a:spcPts val="1800"/>
              </a:spcBef>
              <a:buClr>
                <a:srgbClr val="000000"/>
              </a:buClr>
              <a:buSzPct val="100000"/>
              <a:buFont typeface="Times New Roman" panose="02020603050405020304" pitchFamily="18" charset="0"/>
              <a:buNone/>
            </a:pPr>
            <a:r>
              <a:rPr lang="en-US" altLang="en-US" sz="2800">
                <a:solidFill>
                  <a:srgbClr val="262626"/>
                </a:solidFill>
                <a:latin typeface="Calisto MT" panose="02040603050505030304" pitchFamily="18" charset="0"/>
                <a:cs typeface="Arial" panose="020B0604020202020204" pitchFamily="34" charset="0"/>
              </a:rPr>
              <a:t>a.  What is the format of the processor’s logical address? </a:t>
            </a:r>
          </a:p>
          <a:p>
            <a:pPr>
              <a:spcBef>
                <a:spcPts val="1800"/>
              </a:spcBef>
              <a:buClr>
                <a:srgbClr val="000000"/>
              </a:buClr>
              <a:buSzPct val="100000"/>
              <a:buFont typeface="Times New Roman" panose="02020603050405020304" pitchFamily="18" charset="0"/>
              <a:buNone/>
            </a:pPr>
            <a:r>
              <a:rPr lang="en-US" altLang="en-US" sz="2800">
                <a:solidFill>
                  <a:srgbClr val="262626"/>
                </a:solidFill>
                <a:latin typeface="Calisto MT" panose="02040603050505030304" pitchFamily="18" charset="0"/>
                <a:cs typeface="Arial" panose="020B0604020202020204" pitchFamily="34" charset="0"/>
              </a:rPr>
              <a:t>b.  What is the length and width of the page table (disregarding the “access rights” bits)?</a:t>
            </a:r>
          </a:p>
          <a:p>
            <a:pPr>
              <a:spcBef>
                <a:spcPts val="1800"/>
              </a:spcBef>
              <a:buClr>
                <a:srgbClr val="000000"/>
              </a:buClr>
              <a:buSzPct val="100000"/>
              <a:buFont typeface="Times New Roman" panose="02020603050405020304" pitchFamily="18" charset="0"/>
              <a:buNone/>
            </a:pPr>
            <a:r>
              <a:rPr lang="en-US" altLang="en-US" sz="2800">
                <a:solidFill>
                  <a:srgbClr val="262626"/>
                </a:solidFill>
                <a:latin typeface="Calisto MT" panose="02040603050505030304" pitchFamily="18" charset="0"/>
                <a:cs typeface="Arial" panose="020B0604020202020204" pitchFamily="34" charset="0"/>
              </a:rPr>
              <a:t>c.  What is the effect on the page table if the physical memory space is reduced by half? into a single page? </a:t>
            </a:r>
          </a:p>
        </p:txBody>
      </p:sp>
      <p:sp>
        <p:nvSpPr>
          <p:cNvPr id="205827" name="Text Box 2"/>
          <p:cNvSpPr txBox="1">
            <a:spLocks noChangeArrowheads="1"/>
          </p:cNvSpPr>
          <p:nvPr/>
        </p:nvSpPr>
        <p:spPr bwMode="auto">
          <a:xfrm>
            <a:off x="758825" y="762000"/>
            <a:ext cx="1249363"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eaLnBrk="1" hangingPunct="1">
              <a:buSzPct val="100000"/>
            </a:pPr>
            <a:r>
              <a:rPr lang="en-US" altLang="en-US" sz="4400">
                <a:solidFill>
                  <a:srgbClr val="FFFFFF"/>
                </a:solidFill>
                <a:cs typeface="Arial" panose="020B0604020202020204" pitchFamily="34" charset="0"/>
              </a:rPr>
              <a:t>Q 3 </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Text Box 1"/>
          <p:cNvSpPr txBox="1">
            <a:spLocks noChangeArrowheads="1"/>
          </p:cNvSpPr>
          <p:nvPr/>
        </p:nvSpPr>
        <p:spPr bwMode="auto">
          <a:xfrm>
            <a:off x="228600" y="2057400"/>
            <a:ext cx="86106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marL="273050" indent="-27305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1pPr>
            <a:lvl2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2pPr>
            <a:lvl3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3pPr>
            <a:lvl4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4pPr>
            <a:lvl5pP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1"/>
                </a:solidFill>
                <a:latin typeface="Arial" panose="020B0604020202020204" pitchFamily="34" charset="0"/>
                <a:ea typeface="MS PGothic" panose="020B0600070205080204" pitchFamily="34" charset="-128"/>
              </a:defRPr>
            </a:lvl9pPr>
          </a:lstStyle>
          <a:p>
            <a:pPr>
              <a:spcBef>
                <a:spcPts val="1800"/>
              </a:spcBef>
              <a:buClr>
                <a:srgbClr val="000000"/>
              </a:buClr>
              <a:buSzPct val="100000"/>
              <a:buFont typeface="Times New Roman" panose="02020603050405020304" pitchFamily="18" charset="0"/>
              <a:buNone/>
            </a:pPr>
            <a:r>
              <a:rPr lang="en-US" altLang="en-US" sz="2400">
                <a:solidFill>
                  <a:srgbClr val="262626"/>
                </a:solidFill>
                <a:latin typeface="Calisto MT" panose="02040603050505030304" pitchFamily="18" charset="0"/>
                <a:cs typeface="Arial" panose="020B0604020202020204" pitchFamily="34" charset="0"/>
              </a:rPr>
              <a:t> </a:t>
            </a:r>
            <a:r>
              <a:rPr lang="en-US" altLang="en-US" sz="2000" b="1">
                <a:solidFill>
                  <a:srgbClr val="262626"/>
                </a:solidFill>
                <a:latin typeface="Calisto MT" panose="02040603050505030304" pitchFamily="18" charset="0"/>
                <a:cs typeface="Arial" panose="020B0604020202020204" pitchFamily="34" charset="0"/>
              </a:rPr>
              <a:t>a.</a:t>
            </a:r>
          </a:p>
          <a:p>
            <a:pPr>
              <a:spcBef>
                <a:spcPts val="1800"/>
              </a:spcBef>
              <a:buClr>
                <a:srgbClr val="000000"/>
              </a:buClr>
              <a:buSzPct val="100000"/>
              <a:buFont typeface="Times New Roman" panose="02020603050405020304" pitchFamily="18" charset="0"/>
              <a:buNone/>
            </a:pPr>
            <a:r>
              <a:rPr lang="en-US" altLang="en-US" sz="2800">
                <a:solidFill>
                  <a:srgbClr val="000000"/>
                </a:solidFill>
                <a:latin typeface="Times" panose="02020603050405020304" pitchFamily="18" charset="0"/>
                <a:cs typeface="Times New Roman" panose="02020603050405020304" pitchFamily="18" charset="0"/>
              </a:rPr>
              <a:t>			page number (5)   +   offset (11)</a:t>
            </a:r>
            <a:endParaRPr lang="en-US" altLang="en-US" sz="2800">
              <a:solidFill>
                <a:srgbClr val="262626"/>
              </a:solidFill>
              <a:latin typeface="Calisto MT" panose="02040603050505030304" pitchFamily="18" charset="0"/>
              <a:cs typeface="Arial" panose="020B0604020202020204" pitchFamily="34" charset="0"/>
            </a:endParaRPr>
          </a:p>
          <a:p>
            <a:pPr>
              <a:spcBef>
                <a:spcPts val="1800"/>
              </a:spcBef>
              <a:buClr>
                <a:srgbClr val="000000"/>
              </a:buClr>
              <a:buSzPct val="100000"/>
              <a:buFont typeface="Times New Roman" panose="02020603050405020304" pitchFamily="18" charset="0"/>
              <a:buNone/>
            </a:pPr>
            <a:r>
              <a:rPr lang="en-US" altLang="en-US" sz="2800">
                <a:solidFill>
                  <a:srgbClr val="262626"/>
                </a:solidFill>
                <a:latin typeface="Calisto MT" panose="02040603050505030304" pitchFamily="18" charset="0"/>
                <a:cs typeface="Arial" panose="020B0604020202020204" pitchFamily="34" charset="0"/>
              </a:rPr>
              <a:t>	</a:t>
            </a:r>
            <a:r>
              <a:rPr lang="en-US" altLang="en-US" sz="2800" b="1">
                <a:solidFill>
                  <a:srgbClr val="262626"/>
                </a:solidFill>
                <a:latin typeface="Calisto MT" panose="02040603050505030304" pitchFamily="18" charset="0"/>
                <a:cs typeface="Arial" panose="020B0604020202020204" pitchFamily="34" charset="0"/>
              </a:rPr>
              <a:t>b.</a:t>
            </a:r>
            <a:r>
              <a:rPr lang="en-US" altLang="en-US" sz="2800">
                <a:solidFill>
                  <a:srgbClr val="262626"/>
                </a:solidFill>
                <a:latin typeface="Calisto MT" panose="02040603050505030304" pitchFamily="18" charset="0"/>
                <a:cs typeface="Arial" panose="020B0604020202020204" pitchFamily="34" charset="0"/>
              </a:rPr>
              <a:t>	32 entries, each entry is 9 bits wide.</a:t>
            </a:r>
          </a:p>
          <a:p>
            <a:pPr>
              <a:spcBef>
                <a:spcPts val="1800"/>
              </a:spcBef>
              <a:buClr>
                <a:srgbClr val="000000"/>
              </a:buClr>
              <a:buSzPct val="100000"/>
              <a:buFont typeface="Times New Roman" panose="02020603050405020304" pitchFamily="18" charset="0"/>
              <a:buNone/>
            </a:pPr>
            <a:r>
              <a:rPr lang="en-US" altLang="en-US" sz="2800">
                <a:solidFill>
                  <a:srgbClr val="262626"/>
                </a:solidFill>
                <a:latin typeface="Calisto MT" panose="02040603050505030304" pitchFamily="18" charset="0"/>
                <a:cs typeface="Arial" panose="020B0604020202020204" pitchFamily="34" charset="0"/>
              </a:rPr>
              <a:t>1 MB / 2 KB = 2</a:t>
            </a:r>
            <a:r>
              <a:rPr lang="en-US" altLang="en-US" sz="2800" baseline="30000">
                <a:solidFill>
                  <a:srgbClr val="262626"/>
                </a:solidFill>
                <a:latin typeface="Calisto MT" panose="02040603050505030304" pitchFamily="18" charset="0"/>
                <a:cs typeface="Arial" panose="020B0604020202020204" pitchFamily="34" charset="0"/>
              </a:rPr>
              <a:t>20</a:t>
            </a:r>
            <a:r>
              <a:rPr lang="en-US" altLang="en-US" sz="2800">
                <a:solidFill>
                  <a:srgbClr val="262626"/>
                </a:solidFill>
                <a:latin typeface="Calisto MT" panose="02040603050505030304" pitchFamily="18" charset="0"/>
                <a:cs typeface="Arial" panose="020B0604020202020204" pitchFamily="34" charset="0"/>
              </a:rPr>
              <a:t>/2</a:t>
            </a:r>
            <a:r>
              <a:rPr lang="en-US" altLang="en-US" sz="2800" baseline="30000">
                <a:solidFill>
                  <a:srgbClr val="262626"/>
                </a:solidFill>
                <a:latin typeface="Calisto MT" panose="02040603050505030304" pitchFamily="18" charset="0"/>
                <a:cs typeface="Arial" panose="020B0604020202020204" pitchFamily="34" charset="0"/>
              </a:rPr>
              <a:t>11</a:t>
            </a:r>
            <a:r>
              <a:rPr lang="en-US" altLang="en-US" sz="2800">
                <a:solidFill>
                  <a:srgbClr val="262626"/>
                </a:solidFill>
                <a:latin typeface="Calisto MT" panose="02040603050505030304" pitchFamily="18" charset="0"/>
                <a:cs typeface="Arial" panose="020B0604020202020204" pitchFamily="34" charset="0"/>
              </a:rPr>
              <a:t> = 2</a:t>
            </a:r>
            <a:r>
              <a:rPr lang="en-US" altLang="en-US" sz="2800" baseline="30000">
                <a:solidFill>
                  <a:srgbClr val="262626"/>
                </a:solidFill>
                <a:latin typeface="Calisto MT" panose="02040603050505030304" pitchFamily="18" charset="0"/>
                <a:cs typeface="Arial" panose="020B0604020202020204" pitchFamily="34" charset="0"/>
              </a:rPr>
              <a:t>9</a:t>
            </a:r>
          </a:p>
          <a:p>
            <a:pPr>
              <a:spcBef>
                <a:spcPts val="1800"/>
              </a:spcBef>
              <a:buClr>
                <a:srgbClr val="000000"/>
              </a:buClr>
              <a:buSzPct val="100000"/>
              <a:buFont typeface="Times New Roman" panose="02020603050405020304" pitchFamily="18" charset="0"/>
              <a:buNone/>
            </a:pPr>
            <a:r>
              <a:rPr lang="en-US" altLang="en-US" sz="2800">
                <a:solidFill>
                  <a:srgbClr val="262626"/>
                </a:solidFill>
                <a:latin typeface="Calisto MT" panose="02040603050505030304" pitchFamily="18" charset="0"/>
                <a:cs typeface="Arial" panose="020B0604020202020204" pitchFamily="34" charset="0"/>
              </a:rPr>
              <a:t>	</a:t>
            </a:r>
            <a:r>
              <a:rPr lang="en-US" altLang="en-US" sz="2800" b="1">
                <a:solidFill>
                  <a:srgbClr val="262626"/>
                </a:solidFill>
                <a:latin typeface="Calisto MT" panose="02040603050505030304" pitchFamily="18" charset="0"/>
                <a:cs typeface="Arial" panose="020B0604020202020204" pitchFamily="34" charset="0"/>
              </a:rPr>
              <a:t>c.</a:t>
            </a:r>
            <a:r>
              <a:rPr lang="en-US" altLang="en-US" sz="2800">
                <a:solidFill>
                  <a:srgbClr val="262626"/>
                </a:solidFill>
                <a:latin typeface="Calisto MT" panose="02040603050505030304" pitchFamily="18" charset="0"/>
                <a:cs typeface="Arial" panose="020B0604020202020204" pitchFamily="34" charset="0"/>
              </a:rPr>
              <a:t>	If total number of entries stays at 32 and the page size does not change, then each entry becomes 8 bits wide.</a:t>
            </a:r>
          </a:p>
        </p:txBody>
      </p:sp>
      <p:sp>
        <p:nvSpPr>
          <p:cNvPr id="207875" name="Text Box 2"/>
          <p:cNvSpPr txBox="1">
            <a:spLocks noChangeArrowheads="1"/>
          </p:cNvSpPr>
          <p:nvPr/>
        </p:nvSpPr>
        <p:spPr bwMode="auto">
          <a:xfrm>
            <a:off x="758825" y="762000"/>
            <a:ext cx="998538"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PGothic" panose="020B0600070205080204" pitchFamily="34" charset="-128"/>
              </a:defRPr>
            </a:lvl9pPr>
          </a:lstStyle>
          <a:p>
            <a:pPr eaLnBrk="1" hangingPunct="1">
              <a:buSzPct val="100000"/>
            </a:pPr>
            <a:r>
              <a:rPr lang="en-US" altLang="en-US" sz="4400">
                <a:solidFill>
                  <a:srgbClr val="FFFFFF"/>
                </a:solidFill>
                <a:cs typeface="Arial" panose="020B0604020202020204" pitchFamily="34" charset="0"/>
              </a:rPr>
              <a:t>A 3</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alisto MT"/>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1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alisto MT"/>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alisto MT"/>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Codex">
  <a:themeElements>
    <a:clrScheme name="Codex">
      <a:dk1>
        <a:sysClr val="windowText" lastClr="000000"/>
      </a:dk1>
      <a:lt1>
        <a:sysClr val="window" lastClr="FFFFFF"/>
      </a:lt1>
      <a:dk2>
        <a:srgbClr val="59564B"/>
      </a:dk2>
      <a:lt2>
        <a:srgbClr val="DFDAC7"/>
      </a:lt2>
      <a:accent1>
        <a:srgbClr val="990000"/>
      </a:accent1>
      <a:accent2>
        <a:srgbClr val="EFAB16"/>
      </a:accent2>
      <a:accent3>
        <a:srgbClr val="78AC35"/>
      </a:accent3>
      <a:accent4>
        <a:srgbClr val="35ACA2"/>
      </a:accent4>
      <a:accent5>
        <a:srgbClr val="4083CF"/>
      </a:accent5>
      <a:accent6>
        <a:srgbClr val="0D335E"/>
      </a:accent6>
      <a:hlink>
        <a:srgbClr val="EF8E1C"/>
      </a:hlink>
      <a:folHlink>
        <a:srgbClr val="FEC60B"/>
      </a:folHlink>
    </a:clrScheme>
    <a:fontScheme name="Codex">
      <a:majorFont>
        <a:latin typeface="Calisto MT"/>
        <a:ea typeface=""/>
        <a:cs typeface=""/>
        <a:font script="Jpan" typeface="ＭＳ 明朝"/>
      </a:majorFont>
      <a:minorFont>
        <a:latin typeface="Calisto MT"/>
        <a:ea typeface=""/>
        <a:cs typeface=""/>
        <a:font script="Jpan" typeface="ＭＳ 明朝"/>
      </a:minorFont>
    </a:fontScheme>
    <a:fmtScheme name="Codex">
      <a:fillStyleLst>
        <a:solidFill>
          <a:schemeClr val="phClr"/>
        </a:solidFill>
        <a:gradFill rotWithShape="1">
          <a:gsLst>
            <a:gs pos="0">
              <a:schemeClr val="phClr">
                <a:tint val="100000"/>
                <a:shade val="60000"/>
                <a:satMod val="135000"/>
              </a:schemeClr>
            </a:gs>
            <a:gs pos="100000">
              <a:schemeClr val="phClr">
                <a:tint val="100000"/>
                <a:shade val="94000"/>
                <a:satMod val="135000"/>
              </a:schemeClr>
            </a:gs>
          </a:gsLst>
          <a:lin ang="16200000" scaled="1"/>
        </a:gradFill>
        <a:gradFill rotWithShape="1">
          <a:gsLst>
            <a:gs pos="0">
              <a:schemeClr val="phClr">
                <a:shade val="51000"/>
                <a:alpha val="90000"/>
                <a:satMod val="115000"/>
              </a:schemeClr>
            </a:gs>
            <a:gs pos="100000">
              <a:schemeClr val="phClr">
                <a:shade val="94000"/>
                <a:alpha val="90000"/>
                <a:satMod val="135000"/>
              </a:schemeClr>
            </a:gs>
          </a:gsLst>
          <a:lin ang="5400000" scaled="1"/>
        </a:gradFill>
      </a:fillStyleLst>
      <a:lnStyleLst>
        <a:ln w="15875" cap="flat" cmpd="sng" algn="ctr">
          <a:solidFill>
            <a:schemeClr val="phClr">
              <a:shade val="95000"/>
              <a:satMod val="105000"/>
            </a:schemeClr>
          </a:solidFill>
          <a:prstDash val="solid"/>
        </a:ln>
        <a:ln w="34925" cap="flat" cmpd="sng" algn="ctr">
          <a:solidFill>
            <a:schemeClr val="phClr"/>
          </a:solidFill>
          <a:prstDash val="solid"/>
        </a:ln>
        <a:ln w="34925" cap="flat" cmpd="sng" algn="ctr">
          <a:solidFill>
            <a:schemeClr val="phClr"/>
          </a:solidFill>
          <a:prstDash val="solid"/>
        </a:ln>
      </a:lnStyleLst>
      <a:effectStyleLst>
        <a:effectStyle>
          <a:effectLst/>
        </a:effectStyle>
        <a:effectStyle>
          <a:effectLst/>
        </a:effectStyle>
        <a:effectStyle>
          <a:effectLst>
            <a:outerShdw blurRad="50800" dist="12700" dir="5400000" rotWithShape="0">
              <a:srgbClr val="525252">
                <a:alpha val="85000"/>
              </a:srgbClr>
            </a:outerShdw>
          </a:effectLst>
          <a:scene3d>
            <a:camera prst="orthographicFront">
              <a:rot lat="0" lon="0" rev="0"/>
            </a:camera>
            <a:lightRig rig="sunrise" dir="t">
              <a:rot lat="0" lon="0" rev="6000000"/>
            </a:lightRig>
          </a:scene3d>
          <a:sp3d prstMaterial="matte">
            <a:bevelT w="50800" h="4445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4.xml><?xml version="1.0" encoding="utf-8"?>
<a:theme xmlns:a="http://schemas.openxmlformats.org/drawingml/2006/main" name="6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alisto MT"/>
        <a:ea typeface=""/>
        <a:cs typeface="Arial"/>
      </a:majorFont>
      <a:minorFont>
        <a:latin typeface="Calisto MT"/>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_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2_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alisto MT"/>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alisto MT"/>
        <a:ea typeface=""/>
        <a:cs typeface="Arial"/>
      </a:majorFont>
      <a:minorFont>
        <a:latin typeface="Calisto MT"/>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7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alisto MT"/>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8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alisto MT"/>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alisto MT"/>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9716</TotalTime>
  <Words>15107</Words>
  <Application>Microsoft Office PowerPoint</Application>
  <PresentationFormat>On-screen Show (4:3)</PresentationFormat>
  <Paragraphs>1337</Paragraphs>
  <Slides>105</Slides>
  <Notes>87</Notes>
  <HiddenSlides>1</HiddenSlides>
  <MMClips>0</MMClips>
  <ScaleCrop>false</ScaleCrop>
  <HeadingPairs>
    <vt:vector size="8" baseType="variant">
      <vt:variant>
        <vt:lpstr>Fonts Used</vt:lpstr>
      </vt:variant>
      <vt:variant>
        <vt:i4>10</vt:i4>
      </vt:variant>
      <vt:variant>
        <vt:lpstr>Theme</vt:lpstr>
      </vt:variant>
      <vt:variant>
        <vt:i4>17</vt:i4>
      </vt:variant>
      <vt:variant>
        <vt:lpstr>Embedded OLE Servers</vt:lpstr>
      </vt:variant>
      <vt:variant>
        <vt:i4>1</vt:i4>
      </vt:variant>
      <vt:variant>
        <vt:lpstr>Slide Titles</vt:lpstr>
      </vt:variant>
      <vt:variant>
        <vt:i4>105</vt:i4>
      </vt:variant>
    </vt:vector>
  </HeadingPairs>
  <TitlesOfParts>
    <vt:vector size="133" baseType="lpstr">
      <vt:lpstr>Monotype Sorts</vt:lpstr>
      <vt:lpstr>Arial</vt:lpstr>
      <vt:lpstr>Calibri</vt:lpstr>
      <vt:lpstr>Calisto MT</vt:lpstr>
      <vt:lpstr>Helvetica</vt:lpstr>
      <vt:lpstr>Times</vt:lpstr>
      <vt:lpstr>Times New Roman</vt:lpstr>
      <vt:lpstr>Verdana</vt:lpstr>
      <vt:lpstr>Webdings</vt:lpstr>
      <vt:lpstr>Wingdings</vt:lpstr>
      <vt:lpstr>Default Design</vt:lpstr>
      <vt:lpstr>1_Default Design</vt:lpstr>
      <vt:lpstr>2_Default Design</vt:lpstr>
      <vt:lpstr>3_Default Design</vt:lpstr>
      <vt:lpstr>4_Default Design</vt:lpstr>
      <vt:lpstr>5_Default Design</vt:lpstr>
      <vt:lpstr>7_Default Design</vt:lpstr>
      <vt:lpstr>8_Default Design</vt:lpstr>
      <vt:lpstr>9_Default Design</vt:lpstr>
      <vt:lpstr>10_Default Design</vt:lpstr>
      <vt:lpstr>11_Default Design</vt:lpstr>
      <vt:lpstr>12_Default Design</vt:lpstr>
      <vt:lpstr>Codex</vt:lpstr>
      <vt:lpstr>6_Default Design</vt:lpstr>
      <vt:lpstr>os-8</vt:lpstr>
      <vt:lpstr>1_os-8</vt:lpstr>
      <vt:lpstr>2_os-8</vt:lpstr>
      <vt:lpstr>Bitmap Image</vt:lpstr>
      <vt:lpstr>PowerPoint Presentation</vt:lpstr>
      <vt:lpstr>Chapter 8 Virtual Memory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Page tables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Valid-Invalid Bit</vt:lpstr>
      <vt:lpstr>Page Table When Some Pages Are Not in Main Memory</vt:lpstr>
      <vt:lpstr>Steps in Handling a Page Fault</vt:lpstr>
      <vt:lpstr>Design issues relate to OS support for memory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Page Replacement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Second-Chance (clock) Page-Replacement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Page-Buffering 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Linux  Memory Management</vt:lpstr>
      <vt:lpstr>Linux Virtual Memory</vt:lpstr>
      <vt:lpstr>PowerPoint Presentation</vt:lpstr>
      <vt:lpstr>Linux Page Replacement</vt:lpstr>
      <vt:lpstr>Linux Page Replacement</vt:lpstr>
      <vt:lpstr>PowerPoint Presentation</vt:lpstr>
      <vt:lpstr>Kernel Memory Allocation</vt:lpstr>
      <vt:lpstr>vmstat: Reports Virtual Memory Statistics</vt:lpstr>
      <vt:lpstr>PowerPoint Presentation</vt:lpstr>
      <vt:lpstr>PowerPoint Presentation</vt:lpstr>
      <vt:lpstr>PowerPoint Presentation</vt:lpstr>
      <vt:lpstr>PowerPoint Presentation</vt:lpstr>
      <vt:lpstr>PowerPoint Presentation</vt:lpstr>
      <vt:lpstr>Q4</vt:lpstr>
      <vt:lpstr>A4</vt:lpstr>
      <vt:lpstr>A5</vt:lpstr>
      <vt:lpstr>A5</vt:lpstr>
      <vt:lpstr>Q6 </vt:lpstr>
      <vt:lpstr>A6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8 Virtual Memory</dc:title>
  <dc:creator>Larry Lay</dc:creator>
  <cp:lastModifiedBy>Lay, Larry T</cp:lastModifiedBy>
  <cp:revision>161</cp:revision>
  <cp:lastPrinted>1601-01-01T00:00:00Z</cp:lastPrinted>
  <dcterms:created xsi:type="dcterms:W3CDTF">2011-04-02T22:10:25Z</dcterms:created>
  <dcterms:modified xsi:type="dcterms:W3CDTF">2023-10-30T18:55:38Z</dcterms:modified>
</cp:coreProperties>
</file>